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0" r:id="rId2"/>
  </p:sldMasterIdLst>
  <p:sldIdLst>
    <p:sldId id="257" r:id="rId3"/>
    <p:sldId id="268" r:id="rId4"/>
    <p:sldId id="264" r:id="rId5"/>
    <p:sldId id="265" r:id="rId6"/>
    <p:sldId id="256" r:id="rId7"/>
    <p:sldId id="258" r:id="rId8"/>
    <p:sldId id="270" r:id="rId9"/>
    <p:sldId id="259" r:id="rId10"/>
    <p:sldId id="267" r:id="rId11"/>
    <p:sldId id="260" r:id="rId12"/>
    <p:sldId id="261" r:id="rId13"/>
    <p:sldId id="263" r:id="rId14"/>
    <p:sldId id="262" r:id="rId15"/>
    <p:sldId id="266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51D5D-B239-40FD-B8AC-C2013ED5F1C4}" v="274" dt="2022-06-29T17:19:20.934"/>
    <p1510:client id="{31219467-4F60-4C33-8696-D9FB9D631B04}" v="14" dt="2022-06-29T16:45:39.538"/>
    <p1510:client id="{490457EB-E8C2-43CC-BFE7-E004962497DA}" v="559" dt="2022-06-27T20:38:09.197"/>
    <p1510:client id="{4951801D-74DC-4B94-A9C4-7D1D1E3F20FC}" v="170" dt="2022-06-28T20:41:30.750"/>
    <p1510:client id="{58C13A19-3EEA-4348-8F70-6CCDCD785239}" v="623" dt="2022-07-12T21:30:07.830"/>
    <p1510:client id="{5C829257-1B0B-4B93-B123-38C175E0FE93}" v="444" dt="2022-06-28T21:57:58.566"/>
    <p1510:client id="{8449616F-8571-4C36-B4B2-53D86D28DFA3}" v="16" dt="2022-06-22T17:37:50.414"/>
    <p1510:client id="{BC203C19-F6F4-4296-9022-734E3FCC08A7}" v="122" dt="2022-07-01T19:05:34.430"/>
    <p1510:client id="{BE26E188-473A-4F49-B2A2-D524FAEA8C9F}" v="774" dt="2022-06-28T20:31:07.939"/>
    <p1510:client id="{D020FC87-60E2-4D01-8A9D-1642BEF16404}" v="6" dt="2022-06-29T17:28:30.996"/>
    <p1510:client id="{EC42F0CE-3BAE-4690-BBB9-B3E3D394459D}" v="964" dt="2022-06-29T16:44:01.009"/>
    <p1510:client id="{F8631F1B-7F41-4497-BC46-105A1DA08C4E}" v="28" dt="2022-06-28T19:12:08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pson, Sa'Von (sthompson267@student.cccs.edu)" userId="S::sthompson267@student.cccs.edu::da9f2771-eec8-4874-9c2f-749101c7b5b2" providerId="AD" clId="Web-{D020FC87-60E2-4D01-8A9D-1642BEF16404}"/>
    <pc:docChg chg="modSld">
      <pc:chgData name="Thompson, Sa'Von (sthompson267@student.cccs.edu)" userId="S::sthompson267@student.cccs.edu::da9f2771-eec8-4874-9c2f-749101c7b5b2" providerId="AD" clId="Web-{D020FC87-60E2-4D01-8A9D-1642BEF16404}" dt="2022-06-29T17:28:30.996" v="5"/>
      <pc:docMkLst>
        <pc:docMk/>
      </pc:docMkLst>
      <pc:sldChg chg="addSp delSp modSp">
        <pc:chgData name="Thompson, Sa'Von (sthompson267@student.cccs.edu)" userId="S::sthompson267@student.cccs.edu::da9f2771-eec8-4874-9c2f-749101c7b5b2" providerId="AD" clId="Web-{D020FC87-60E2-4D01-8A9D-1642BEF16404}" dt="2022-06-29T17:28:30.996" v="5"/>
        <pc:sldMkLst>
          <pc:docMk/>
          <pc:sldMk cId="1913509776" sldId="266"/>
        </pc:sldMkLst>
        <pc:spChg chg="del">
          <ac:chgData name="Thompson, Sa'Von (sthompson267@student.cccs.edu)" userId="S::sthompson267@student.cccs.edu::da9f2771-eec8-4874-9c2f-749101c7b5b2" providerId="AD" clId="Web-{D020FC87-60E2-4D01-8A9D-1642BEF16404}" dt="2022-06-29T17:27:22.215" v="0"/>
          <ac:spMkLst>
            <pc:docMk/>
            <pc:sldMk cId="1913509776" sldId="266"/>
            <ac:spMk id="5" creationId="{7453F687-4C27-1630-6369-574706ABFAC2}"/>
          </ac:spMkLst>
        </pc:spChg>
        <pc:spChg chg="add del mod">
          <ac:chgData name="Thompson, Sa'Von (sthompson267@student.cccs.edu)" userId="S::sthompson267@student.cccs.edu::da9f2771-eec8-4874-9c2f-749101c7b5b2" providerId="AD" clId="Web-{D020FC87-60E2-4D01-8A9D-1642BEF16404}" dt="2022-06-29T17:28:11.121" v="4"/>
          <ac:spMkLst>
            <pc:docMk/>
            <pc:sldMk cId="1913509776" sldId="266"/>
            <ac:spMk id="8" creationId="{69BE89A0-CB65-5918-9623-AB8C4DA06502}"/>
          </ac:spMkLst>
        </pc:spChg>
        <pc:spChg chg="add mod">
          <ac:chgData name="Thompson, Sa'Von (sthompson267@student.cccs.edu)" userId="S::sthompson267@student.cccs.edu::da9f2771-eec8-4874-9c2f-749101c7b5b2" providerId="AD" clId="Web-{D020FC87-60E2-4D01-8A9D-1642BEF16404}" dt="2022-06-29T17:28:30.996" v="5"/>
          <ac:spMkLst>
            <pc:docMk/>
            <pc:sldMk cId="1913509776" sldId="266"/>
            <ac:spMk id="11" creationId="{8C37CA1A-243D-7548-18DD-BEEE9B13C435}"/>
          </ac:spMkLst>
        </pc:spChg>
        <pc:picChg chg="add del mod ord">
          <ac:chgData name="Thompson, Sa'Von (sthompson267@student.cccs.edu)" userId="S::sthompson267@student.cccs.edu::da9f2771-eec8-4874-9c2f-749101c7b5b2" providerId="AD" clId="Web-{D020FC87-60E2-4D01-8A9D-1642BEF16404}" dt="2022-06-29T17:28:30.996" v="5"/>
          <ac:picMkLst>
            <pc:docMk/>
            <pc:sldMk cId="1913509776" sldId="266"/>
            <ac:picMk id="3" creationId="{70ADF325-12BC-5117-B94B-C67EA8CC9318}"/>
          </ac:picMkLst>
        </pc:picChg>
      </pc:sldChg>
    </pc:docChg>
  </pc:docChgLst>
  <pc:docChgLst>
    <pc:chgData name="Thompson, Sa'Von (sthompson267@student.cccs.edu)" userId="S::sthompson267@student.cccs.edu::da9f2771-eec8-4874-9c2f-749101c7b5b2" providerId="AD" clId="Web-{EC42F0CE-3BAE-4690-BBB9-B3E3D394459D}"/>
    <pc:docChg chg="addSld modSld sldOrd">
      <pc:chgData name="Thompson, Sa'Von (sthompson267@student.cccs.edu)" userId="S::sthompson267@student.cccs.edu::da9f2771-eec8-4874-9c2f-749101c7b5b2" providerId="AD" clId="Web-{EC42F0CE-3BAE-4690-BBB9-B3E3D394459D}" dt="2022-06-29T16:44:01.009" v="846" actId="20577"/>
      <pc:docMkLst>
        <pc:docMk/>
      </pc:docMkLst>
      <pc:sldChg chg="addSp delSp modSp">
        <pc:chgData name="Thompson, Sa'Von (sthompson267@student.cccs.edu)" userId="S::sthompson267@student.cccs.edu::da9f2771-eec8-4874-9c2f-749101c7b5b2" providerId="AD" clId="Web-{EC42F0CE-3BAE-4690-BBB9-B3E3D394459D}" dt="2022-06-29T16:43:15.415" v="841" actId="14100"/>
        <pc:sldMkLst>
          <pc:docMk/>
          <pc:sldMk cId="109857222" sldId="256"/>
        </pc:sldMkLst>
        <pc:spChg chg="mod">
          <ac:chgData name="Thompson, Sa'Von (sthompson267@student.cccs.edu)" userId="S::sthompson267@student.cccs.edu::da9f2771-eec8-4874-9c2f-749101c7b5b2" providerId="AD" clId="Web-{EC42F0CE-3BAE-4690-BBB9-B3E3D394459D}" dt="2022-06-29T16:42:12.900" v="796" actId="20577"/>
          <ac:spMkLst>
            <pc:docMk/>
            <pc:sldMk cId="109857222" sldId="256"/>
            <ac:spMk id="3" creationId="{00000000-0000-0000-0000-000000000000}"/>
          </ac:spMkLst>
        </pc:spChg>
        <pc:spChg chg="del mod">
          <ac:chgData name="Thompson, Sa'Von (sthompson267@student.cccs.edu)" userId="S::sthompson267@student.cccs.edu::da9f2771-eec8-4874-9c2f-749101c7b5b2" providerId="AD" clId="Web-{EC42F0CE-3BAE-4690-BBB9-B3E3D394459D}" dt="2022-06-29T16:33:55.448" v="696"/>
          <ac:spMkLst>
            <pc:docMk/>
            <pc:sldMk cId="109857222" sldId="256"/>
            <ac:spMk id="5" creationId="{ECA188C5-DE66-CAFA-64C1-96A86B096CC5}"/>
          </ac:spMkLst>
        </pc:spChg>
        <pc:spChg chg="mod">
          <ac:chgData name="Thompson, Sa'Von (sthompson267@student.cccs.edu)" userId="S::sthompson267@student.cccs.edu::da9f2771-eec8-4874-9c2f-749101c7b5b2" providerId="AD" clId="Web-{EC42F0CE-3BAE-4690-BBB9-B3E3D394459D}" dt="2022-06-29T16:41:51.056" v="790" actId="1076"/>
          <ac:spMkLst>
            <pc:docMk/>
            <pc:sldMk cId="109857222" sldId="256"/>
            <ac:spMk id="6" creationId="{06DD7A3E-0BD5-DF8E-CC6E-CED9E9390B1F}"/>
          </ac:spMkLst>
        </pc:spChg>
        <pc:spChg chg="add mod">
          <ac:chgData name="Thompson, Sa'Von (sthompson267@student.cccs.edu)" userId="S::sthompson267@student.cccs.edu::da9f2771-eec8-4874-9c2f-749101c7b5b2" providerId="AD" clId="Web-{EC42F0CE-3BAE-4690-BBB9-B3E3D394459D}" dt="2022-06-29T16:41:59.666" v="792" actId="1076"/>
          <ac:spMkLst>
            <pc:docMk/>
            <pc:sldMk cId="109857222" sldId="256"/>
            <ac:spMk id="11" creationId="{C670A265-502E-608C-E24E-98027CF18955}"/>
          </ac:spMkLst>
        </pc:spChg>
        <pc:spChg chg="add mod">
          <ac:chgData name="Thompson, Sa'Von (sthompson267@student.cccs.edu)" userId="S::sthompson267@student.cccs.edu::da9f2771-eec8-4874-9c2f-749101c7b5b2" providerId="AD" clId="Web-{EC42F0CE-3BAE-4690-BBB9-B3E3D394459D}" dt="2022-06-29T16:43:15.415" v="841" actId="14100"/>
          <ac:spMkLst>
            <pc:docMk/>
            <pc:sldMk cId="109857222" sldId="256"/>
            <ac:spMk id="13" creationId="{29CB3029-CAF5-4AE0-A0CC-8C9E50D60157}"/>
          </ac:spMkLst>
        </pc:spChg>
        <pc:picChg chg="mod">
          <ac:chgData name="Thompson, Sa'Von (sthompson267@student.cccs.edu)" userId="S::sthompson267@student.cccs.edu::da9f2771-eec8-4874-9c2f-749101c7b5b2" providerId="AD" clId="Web-{EC42F0CE-3BAE-4690-BBB9-B3E3D394459D}" dt="2022-06-29T16:42:09.056" v="795" actId="1076"/>
          <ac:picMkLst>
            <pc:docMk/>
            <pc:sldMk cId="109857222" sldId="256"/>
            <ac:picMk id="4" creationId="{3345E200-E551-0498-E927-52D980BA5797}"/>
          </ac:picMkLst>
        </pc:picChg>
        <pc:picChg chg="add mod">
          <ac:chgData name="Thompson, Sa'Von (sthompson267@student.cccs.edu)" userId="S::sthompson267@student.cccs.edu::da9f2771-eec8-4874-9c2f-749101c7b5b2" providerId="AD" clId="Web-{EC42F0CE-3BAE-4690-BBB9-B3E3D394459D}" dt="2022-06-29T16:42:02.853" v="793" actId="1076"/>
          <ac:picMkLst>
            <pc:docMk/>
            <pc:sldMk cId="109857222" sldId="256"/>
            <ac:picMk id="7" creationId="{50355C3F-9FF8-62F0-B22A-D685646C21A2}"/>
          </ac:picMkLst>
        </pc:picChg>
        <pc:picChg chg="mod">
          <ac:chgData name="Thompson, Sa'Von (sthompson267@student.cccs.edu)" userId="S::sthompson267@student.cccs.edu::da9f2771-eec8-4874-9c2f-749101c7b5b2" providerId="AD" clId="Web-{EC42F0CE-3BAE-4690-BBB9-B3E3D394459D}" dt="2022-06-29T16:41:54.103" v="791" actId="1076"/>
          <ac:picMkLst>
            <pc:docMk/>
            <pc:sldMk cId="109857222" sldId="256"/>
            <ac:picMk id="9" creationId="{8810B652-84D5-1753-E4A5-0777E3CC64CC}"/>
          </ac:picMkLst>
        </pc:picChg>
      </pc:sldChg>
      <pc:sldChg chg="modSp">
        <pc:chgData name="Thompson, Sa'Von (sthompson267@student.cccs.edu)" userId="S::sthompson267@student.cccs.edu::da9f2771-eec8-4874-9c2f-749101c7b5b2" providerId="AD" clId="Web-{EC42F0CE-3BAE-4690-BBB9-B3E3D394459D}" dt="2022-06-28T22:00:29.020" v="0" actId="20577"/>
        <pc:sldMkLst>
          <pc:docMk/>
          <pc:sldMk cId="2082169990" sldId="258"/>
        </pc:sldMkLst>
        <pc:spChg chg="mod">
          <ac:chgData name="Thompson, Sa'Von (sthompson267@student.cccs.edu)" userId="S::sthompson267@student.cccs.edu::da9f2771-eec8-4874-9c2f-749101c7b5b2" providerId="AD" clId="Web-{EC42F0CE-3BAE-4690-BBB9-B3E3D394459D}" dt="2022-06-28T22:00:29.020" v="0" actId="20577"/>
          <ac:spMkLst>
            <pc:docMk/>
            <pc:sldMk cId="2082169990" sldId="258"/>
            <ac:spMk id="2" creationId="{86F0016B-EBB2-B625-0546-446F9793BD07}"/>
          </ac:spMkLst>
        </pc:spChg>
      </pc:sldChg>
      <pc:sldChg chg="modSp">
        <pc:chgData name="Thompson, Sa'Von (sthompson267@student.cccs.edu)" userId="S::sthompson267@student.cccs.edu::da9f2771-eec8-4874-9c2f-749101c7b5b2" providerId="AD" clId="Web-{EC42F0CE-3BAE-4690-BBB9-B3E3D394459D}" dt="2022-06-28T22:00:37.082" v="1" actId="20577"/>
        <pc:sldMkLst>
          <pc:docMk/>
          <pc:sldMk cId="941500980" sldId="261"/>
        </pc:sldMkLst>
        <pc:spChg chg="mod">
          <ac:chgData name="Thompson, Sa'Von (sthompson267@student.cccs.edu)" userId="S::sthompson267@student.cccs.edu::da9f2771-eec8-4874-9c2f-749101c7b5b2" providerId="AD" clId="Web-{EC42F0CE-3BAE-4690-BBB9-B3E3D394459D}" dt="2022-06-28T22:00:37.082" v="1" actId="20577"/>
          <ac:spMkLst>
            <pc:docMk/>
            <pc:sldMk cId="941500980" sldId="261"/>
            <ac:spMk id="2" creationId="{86F0016B-EBB2-B625-0546-446F9793BD07}"/>
          </ac:spMkLst>
        </pc:spChg>
      </pc:sldChg>
      <pc:sldChg chg="modSp">
        <pc:chgData name="Thompson, Sa'Von (sthompson267@student.cccs.edu)" userId="S::sthompson267@student.cccs.edu::da9f2771-eec8-4874-9c2f-749101c7b5b2" providerId="AD" clId="Web-{EC42F0CE-3BAE-4690-BBB9-B3E3D394459D}" dt="2022-06-29T15:31:59.329" v="4" actId="20577"/>
        <pc:sldMkLst>
          <pc:docMk/>
          <pc:sldMk cId="353052446" sldId="262"/>
        </pc:sldMkLst>
        <pc:spChg chg="mod">
          <ac:chgData name="Thompson, Sa'Von (sthompson267@student.cccs.edu)" userId="S::sthompson267@student.cccs.edu::da9f2771-eec8-4874-9c2f-749101c7b5b2" providerId="AD" clId="Web-{EC42F0CE-3BAE-4690-BBB9-B3E3D394459D}" dt="2022-06-29T15:31:59.329" v="4" actId="20577"/>
          <ac:spMkLst>
            <pc:docMk/>
            <pc:sldMk cId="353052446" sldId="262"/>
            <ac:spMk id="2" creationId="{D9FCEC6D-D1D7-6335-09F1-7361C9BFC724}"/>
          </ac:spMkLst>
        </pc:spChg>
      </pc:sldChg>
      <pc:sldChg chg="modSp">
        <pc:chgData name="Thompson, Sa'Von (sthompson267@student.cccs.edu)" userId="S::sthompson267@student.cccs.edu::da9f2771-eec8-4874-9c2f-749101c7b5b2" providerId="AD" clId="Web-{EC42F0CE-3BAE-4690-BBB9-B3E3D394459D}" dt="2022-06-29T16:33:33.620" v="692" actId="20577"/>
        <pc:sldMkLst>
          <pc:docMk/>
          <pc:sldMk cId="2898506032" sldId="263"/>
        </pc:sldMkLst>
        <pc:spChg chg="mod">
          <ac:chgData name="Thompson, Sa'Von (sthompson267@student.cccs.edu)" userId="S::sthompson267@student.cccs.edu::da9f2771-eec8-4874-9c2f-749101c7b5b2" providerId="AD" clId="Web-{EC42F0CE-3BAE-4690-BBB9-B3E3D394459D}" dt="2022-06-29T16:33:33.620" v="692" actId="20577"/>
          <ac:spMkLst>
            <pc:docMk/>
            <pc:sldMk cId="2898506032" sldId="263"/>
            <ac:spMk id="4" creationId="{424D6FE1-D061-1D54-4CFD-03A296E8923E}"/>
          </ac:spMkLst>
        </pc:spChg>
      </pc:sldChg>
      <pc:sldChg chg="addSp delSp modSp new mod ord setBg setClrOvrMap">
        <pc:chgData name="Thompson, Sa'Von (sthompson267@student.cccs.edu)" userId="S::sthompson267@student.cccs.edu::da9f2771-eec8-4874-9c2f-749101c7b5b2" providerId="AD" clId="Web-{EC42F0CE-3BAE-4690-BBB9-B3E3D394459D}" dt="2022-06-29T16:17:34.793" v="587" actId="20577"/>
        <pc:sldMkLst>
          <pc:docMk/>
          <pc:sldMk cId="3702246292" sldId="264"/>
        </pc:sldMkLst>
        <pc:spChg chg="mod">
          <ac:chgData name="Thompson, Sa'Von (sthompson267@student.cccs.edu)" userId="S::sthompson267@student.cccs.edu::da9f2771-eec8-4874-9c2f-749101c7b5b2" providerId="AD" clId="Web-{EC42F0CE-3BAE-4690-BBB9-B3E3D394459D}" dt="2022-06-29T15:47:51.078" v="55" actId="20577"/>
          <ac:spMkLst>
            <pc:docMk/>
            <pc:sldMk cId="3702246292" sldId="264"/>
            <ac:spMk id="2" creationId="{3586A037-897A-7147-1DBC-A23757BB1A11}"/>
          </ac:spMkLst>
        </pc:spChg>
        <pc:spChg chg="del mod">
          <ac:chgData name="Thompson, Sa'Von (sthompson267@student.cccs.edu)" userId="S::sthompson267@student.cccs.edu::da9f2771-eec8-4874-9c2f-749101c7b5b2" providerId="AD" clId="Web-{EC42F0CE-3BAE-4690-BBB9-B3E3D394459D}" dt="2022-06-29T15:46:52.687" v="34"/>
          <ac:spMkLst>
            <pc:docMk/>
            <pc:sldMk cId="3702246292" sldId="264"/>
            <ac:spMk id="3" creationId="{68249770-6E23-2EE3-4D34-32FD4332163A}"/>
          </ac:spMkLst>
        </pc:spChg>
        <pc:spChg chg="mod">
          <ac:chgData name="Thompson, Sa'Von (sthompson267@student.cccs.edu)" userId="S::sthompson267@student.cccs.edu::da9f2771-eec8-4874-9c2f-749101c7b5b2" providerId="AD" clId="Web-{EC42F0CE-3BAE-4690-BBB9-B3E3D394459D}" dt="2022-06-29T16:17:34.793" v="587" actId="20577"/>
          <ac:spMkLst>
            <pc:docMk/>
            <pc:sldMk cId="3702246292" sldId="264"/>
            <ac:spMk id="4" creationId="{3024EAF7-1C9B-1233-9071-232C2C433976}"/>
          </ac:spMkLst>
        </pc:spChg>
        <pc:spChg chg="add">
          <ac:chgData name="Thompson, Sa'Von (sthompson267@student.cccs.edu)" userId="S::sthompson267@student.cccs.edu::da9f2771-eec8-4874-9c2f-749101c7b5b2" providerId="AD" clId="Web-{EC42F0CE-3BAE-4690-BBB9-B3E3D394459D}" dt="2022-06-29T15:43:53.156" v="6"/>
          <ac:spMkLst>
            <pc:docMk/>
            <pc:sldMk cId="3702246292" sldId="264"/>
            <ac:spMk id="9" creationId="{FEF085B8-A2C0-4A6F-B663-CCC56F3CD373}"/>
          </ac:spMkLst>
        </pc:spChg>
        <pc:spChg chg="add">
          <ac:chgData name="Thompson, Sa'Von (sthompson267@student.cccs.edu)" userId="S::sthompson267@student.cccs.edu::da9f2771-eec8-4874-9c2f-749101c7b5b2" providerId="AD" clId="Web-{EC42F0CE-3BAE-4690-BBB9-B3E3D394459D}" dt="2022-06-29T15:43:53.156" v="6"/>
          <ac:spMkLst>
            <pc:docMk/>
            <pc:sldMk cId="3702246292" sldId="264"/>
            <ac:spMk id="11" creationId="{2658F6D6-96E0-421A-96D6-3DF404008543}"/>
          </ac:spMkLst>
        </pc:spChg>
        <pc:spChg chg="add">
          <ac:chgData name="Thompson, Sa'Von (sthompson267@student.cccs.edu)" userId="S::sthompson267@student.cccs.edu::da9f2771-eec8-4874-9c2f-749101c7b5b2" providerId="AD" clId="Web-{EC42F0CE-3BAE-4690-BBB9-B3E3D394459D}" dt="2022-06-29T15:43:53.156" v="6"/>
          <ac:spMkLst>
            <pc:docMk/>
            <pc:sldMk cId="3702246292" sldId="264"/>
            <ac:spMk id="13" creationId="{3CF62545-93A0-4FD5-9B48-48DCA794CBA1}"/>
          </ac:spMkLst>
        </pc:spChg>
        <pc:picChg chg="add mod ord">
          <ac:chgData name="Thompson, Sa'Von (sthompson267@student.cccs.edu)" userId="S::sthompson267@student.cccs.edu::da9f2771-eec8-4874-9c2f-749101c7b5b2" providerId="AD" clId="Web-{EC42F0CE-3BAE-4690-BBB9-B3E3D394459D}" dt="2022-06-29T15:46:59.250" v="35" actId="1076"/>
          <ac:picMkLst>
            <pc:docMk/>
            <pc:sldMk cId="3702246292" sldId="264"/>
            <ac:picMk id="5" creationId="{69A038DB-5A99-DCE8-E4E1-873D12E93C7A}"/>
          </ac:picMkLst>
        </pc:picChg>
      </pc:sldChg>
      <pc:sldChg chg="addSp delSp modSp add replId">
        <pc:chgData name="Thompson, Sa'Von (sthompson267@student.cccs.edu)" userId="S::sthompson267@student.cccs.edu::da9f2771-eec8-4874-9c2f-749101c7b5b2" providerId="AD" clId="Web-{EC42F0CE-3BAE-4690-BBB9-B3E3D394459D}" dt="2022-06-29T16:44:01.009" v="846" actId="20577"/>
        <pc:sldMkLst>
          <pc:docMk/>
          <pc:sldMk cId="244800337" sldId="265"/>
        </pc:sldMkLst>
        <pc:spChg chg="add del mod">
          <ac:chgData name="Thompson, Sa'Von (sthompson267@student.cccs.edu)" userId="S::sthompson267@student.cccs.edu::da9f2771-eec8-4874-9c2f-749101c7b5b2" providerId="AD" clId="Web-{EC42F0CE-3BAE-4690-BBB9-B3E3D394459D}" dt="2022-06-29T16:26:52.339" v="595"/>
          <ac:spMkLst>
            <pc:docMk/>
            <pc:sldMk cId="244800337" sldId="265"/>
            <ac:spMk id="3" creationId="{7CBDC162-7EA9-4E22-B90E-ED7676EFC894}"/>
          </ac:spMkLst>
        </pc:spChg>
        <pc:spChg chg="mod">
          <ac:chgData name="Thompson, Sa'Von (sthompson267@student.cccs.edu)" userId="S::sthompson267@student.cccs.edu::da9f2771-eec8-4874-9c2f-749101c7b5b2" providerId="AD" clId="Web-{EC42F0CE-3BAE-4690-BBB9-B3E3D394459D}" dt="2022-06-29T16:44:01.009" v="846" actId="20577"/>
          <ac:spMkLst>
            <pc:docMk/>
            <pc:sldMk cId="244800337" sldId="265"/>
            <ac:spMk id="4" creationId="{3024EAF7-1C9B-1233-9071-232C2C433976}"/>
          </ac:spMkLst>
        </pc:spChg>
      </pc:sldChg>
    </pc:docChg>
  </pc:docChgLst>
  <pc:docChgLst>
    <pc:chgData name="Thompson, Sa'Von (sthompson267@student.cccs.edu)" userId="S::sthompson267@student.cccs.edu::da9f2771-eec8-4874-9c2f-749101c7b5b2" providerId="AD" clId="Web-{BC203C19-F6F4-4296-9022-734E3FCC08A7}"/>
    <pc:docChg chg="modSld">
      <pc:chgData name="Thompson, Sa'Von (sthompson267@student.cccs.edu)" userId="S::sthompson267@student.cccs.edu::da9f2771-eec8-4874-9c2f-749101c7b5b2" providerId="AD" clId="Web-{BC203C19-F6F4-4296-9022-734E3FCC08A7}" dt="2022-07-01T19:05:31.976" v="119" actId="20577"/>
      <pc:docMkLst>
        <pc:docMk/>
      </pc:docMkLst>
      <pc:sldChg chg="addSp delSp">
        <pc:chgData name="Thompson, Sa'Von (sthompson267@student.cccs.edu)" userId="S::sthompson267@student.cccs.edu::da9f2771-eec8-4874-9c2f-749101c7b5b2" providerId="AD" clId="Web-{BC203C19-F6F4-4296-9022-734E3FCC08A7}" dt="2022-07-01T19:04:21.430" v="108"/>
        <pc:sldMkLst>
          <pc:docMk/>
          <pc:sldMk cId="353052446" sldId="262"/>
        </pc:sldMkLst>
        <pc:spChg chg="add del">
          <ac:chgData name="Thompson, Sa'Von (sthompson267@student.cccs.edu)" userId="S::sthompson267@student.cccs.edu::da9f2771-eec8-4874-9c2f-749101c7b5b2" providerId="AD" clId="Web-{BC203C19-F6F4-4296-9022-734E3FCC08A7}" dt="2022-07-01T19:04:21.430" v="108"/>
          <ac:spMkLst>
            <pc:docMk/>
            <pc:sldMk cId="353052446" sldId="262"/>
            <ac:spMk id="5" creationId="{72814C2C-646D-D86E-239F-A835D598200F}"/>
          </ac:spMkLst>
        </pc:spChg>
      </pc:sldChg>
      <pc:sldChg chg="addSp delSp modSp">
        <pc:chgData name="Thompson, Sa'Von (sthompson267@student.cccs.edu)" userId="S::sthompson267@student.cccs.edu::da9f2771-eec8-4874-9c2f-749101c7b5b2" providerId="AD" clId="Web-{BC203C19-F6F4-4296-9022-734E3FCC08A7}" dt="2022-07-01T19:05:31.976" v="119" actId="20577"/>
        <pc:sldMkLst>
          <pc:docMk/>
          <pc:sldMk cId="1913509776" sldId="266"/>
        </pc:sldMkLst>
        <pc:spChg chg="mod">
          <ac:chgData name="Thompson, Sa'Von (sthompson267@student.cccs.edu)" userId="S::sthompson267@student.cccs.edu::da9f2771-eec8-4874-9c2f-749101c7b5b2" providerId="AD" clId="Web-{BC203C19-F6F4-4296-9022-734E3FCC08A7}" dt="2022-07-01T19:05:31.976" v="119" actId="20577"/>
          <ac:spMkLst>
            <pc:docMk/>
            <pc:sldMk cId="1913509776" sldId="266"/>
            <ac:spMk id="4" creationId="{BFDB651B-05C1-EB4C-86DF-463BB7028880}"/>
          </ac:spMkLst>
        </pc:spChg>
        <pc:spChg chg="add del mod">
          <ac:chgData name="Thompson, Sa'Von (sthompson267@student.cccs.edu)" userId="S::sthompson267@student.cccs.edu::da9f2771-eec8-4874-9c2f-749101c7b5b2" providerId="AD" clId="Web-{BC203C19-F6F4-4296-9022-734E3FCC08A7}" dt="2022-07-01T19:04:02.383" v="106" actId="14100"/>
          <ac:spMkLst>
            <pc:docMk/>
            <pc:sldMk cId="1913509776" sldId="266"/>
            <ac:spMk id="11" creationId="{8C37CA1A-243D-7548-18DD-BEEE9B13C435}"/>
          </ac:spMkLst>
        </pc:spChg>
        <pc:picChg chg="add del mod ord">
          <ac:chgData name="Thompson, Sa'Von (sthompson267@student.cccs.edu)" userId="S::sthompson267@student.cccs.edu::da9f2771-eec8-4874-9c2f-749101c7b5b2" providerId="AD" clId="Web-{BC203C19-F6F4-4296-9022-734E3FCC08A7}" dt="2022-07-01T19:00:40.807" v="4"/>
          <ac:picMkLst>
            <pc:docMk/>
            <pc:sldMk cId="1913509776" sldId="266"/>
            <ac:picMk id="3" creationId="{51F9AA7D-D009-0894-A43F-ACF982EDED82}"/>
          </ac:picMkLst>
        </pc:picChg>
        <pc:picChg chg="add mod">
          <ac:chgData name="Thompson, Sa'Von (sthompson267@student.cccs.edu)" userId="S::sthompson267@student.cccs.edu::da9f2771-eec8-4874-9c2f-749101c7b5b2" providerId="AD" clId="Web-{BC203C19-F6F4-4296-9022-734E3FCC08A7}" dt="2022-07-01T19:05:07.586" v="111" actId="1076"/>
          <ac:picMkLst>
            <pc:docMk/>
            <pc:sldMk cId="1913509776" sldId="266"/>
            <ac:picMk id="5" creationId="{6826F0EE-FAED-E6AD-34D8-7341AFF22210}"/>
          </ac:picMkLst>
        </pc:picChg>
        <pc:cxnChg chg="add mod">
          <ac:chgData name="Thompson, Sa'Von (sthompson267@student.cccs.edu)" userId="S::sthompson267@student.cccs.edu::da9f2771-eec8-4874-9c2f-749101c7b5b2" providerId="AD" clId="Web-{BC203C19-F6F4-4296-9022-734E3FCC08A7}" dt="2022-07-01T19:04:38.555" v="110" actId="1076"/>
          <ac:cxnSpMkLst>
            <pc:docMk/>
            <pc:sldMk cId="1913509776" sldId="266"/>
            <ac:cxnSpMk id="8" creationId="{F240371C-0532-D331-13D6-5AF4AC0EF734}"/>
          </ac:cxnSpMkLst>
        </pc:cxnChg>
      </pc:sldChg>
    </pc:docChg>
  </pc:docChgLst>
  <pc:docChgLst>
    <pc:chgData name="Thompson, Sa'Von (sthompson267@student.cccs.edu)" userId="S::sthompson267@student.cccs.edu::da9f2771-eec8-4874-9c2f-749101c7b5b2" providerId="AD" clId="Web-{29A51D5D-B239-40FD-B8AC-C2013ED5F1C4}"/>
    <pc:docChg chg="addSld modSld">
      <pc:chgData name="Thompson, Sa'Von (sthompson267@student.cccs.edu)" userId="S::sthompson267@student.cccs.edu::da9f2771-eec8-4874-9c2f-749101c7b5b2" providerId="AD" clId="Web-{29A51D5D-B239-40FD-B8AC-C2013ED5F1C4}" dt="2022-06-29T17:19:20.934" v="276"/>
      <pc:docMkLst>
        <pc:docMk/>
      </pc:docMkLst>
      <pc:sldChg chg="modSp">
        <pc:chgData name="Thompson, Sa'Von (sthompson267@student.cccs.edu)" userId="S::sthompson267@student.cccs.edu::da9f2771-eec8-4874-9c2f-749101c7b5b2" providerId="AD" clId="Web-{29A51D5D-B239-40FD-B8AC-C2013ED5F1C4}" dt="2022-06-29T16:49:09.789" v="188" actId="20577"/>
        <pc:sldMkLst>
          <pc:docMk/>
          <pc:sldMk cId="2898506032" sldId="263"/>
        </pc:sldMkLst>
        <pc:spChg chg="mod">
          <ac:chgData name="Thompson, Sa'Von (sthompson267@student.cccs.edu)" userId="S::sthompson267@student.cccs.edu::da9f2771-eec8-4874-9c2f-749101c7b5b2" providerId="AD" clId="Web-{29A51D5D-B239-40FD-B8AC-C2013ED5F1C4}" dt="2022-06-29T16:49:09.789" v="188" actId="20577"/>
          <ac:spMkLst>
            <pc:docMk/>
            <pc:sldMk cId="2898506032" sldId="263"/>
            <ac:spMk id="4" creationId="{424D6FE1-D061-1D54-4CFD-03A296E8923E}"/>
          </ac:spMkLst>
        </pc:spChg>
      </pc:sldChg>
      <pc:sldChg chg="addSp delSp modSp new mod setBg setClrOvrMap delDesignElem chgLayout">
        <pc:chgData name="Thompson, Sa'Von (sthompson267@student.cccs.edu)" userId="S::sthompson267@student.cccs.edu::da9f2771-eec8-4874-9c2f-749101c7b5b2" providerId="AD" clId="Web-{29A51D5D-B239-40FD-B8AC-C2013ED5F1C4}" dt="2022-06-29T16:59:41.660" v="275" actId="1076"/>
        <pc:sldMkLst>
          <pc:docMk/>
          <pc:sldMk cId="1913509776" sldId="266"/>
        </pc:sldMkLst>
        <pc:spChg chg="mod ord">
          <ac:chgData name="Thompson, Sa'Von (sthompson267@student.cccs.edu)" userId="S::sthompson267@student.cccs.edu::da9f2771-eec8-4874-9c2f-749101c7b5b2" providerId="AD" clId="Web-{29A51D5D-B239-40FD-B8AC-C2013ED5F1C4}" dt="2022-06-29T16:58:06.426" v="208" actId="20577"/>
          <ac:spMkLst>
            <pc:docMk/>
            <pc:sldMk cId="1913509776" sldId="266"/>
            <ac:spMk id="2" creationId="{241D7E7A-0C32-1965-FEB1-354D65A9ED32}"/>
          </ac:spMkLst>
        </pc:spChg>
        <pc:spChg chg="del mod">
          <ac:chgData name="Thompson, Sa'Von (sthompson267@student.cccs.edu)" userId="S::sthompson267@student.cccs.edu::da9f2771-eec8-4874-9c2f-749101c7b5b2" providerId="AD" clId="Web-{29A51D5D-B239-40FD-B8AC-C2013ED5F1C4}" dt="2022-06-29T16:57:49.098" v="204"/>
          <ac:spMkLst>
            <pc:docMk/>
            <pc:sldMk cId="1913509776" sldId="266"/>
            <ac:spMk id="3" creationId="{F1D7ACD2-08E5-78AA-1BAE-A8F01B05A19D}"/>
          </ac:spMkLst>
        </pc:spChg>
        <pc:spChg chg="add mod ord">
          <ac:chgData name="Thompson, Sa'Von (sthompson267@student.cccs.edu)" userId="S::sthompson267@student.cccs.edu::da9f2771-eec8-4874-9c2f-749101c7b5b2" providerId="AD" clId="Web-{29A51D5D-B239-40FD-B8AC-C2013ED5F1C4}" dt="2022-06-29T16:59:41.660" v="275" actId="1076"/>
          <ac:spMkLst>
            <pc:docMk/>
            <pc:sldMk cId="1913509776" sldId="266"/>
            <ac:spMk id="4" creationId="{BFDB651B-05C1-EB4C-86DF-463BB7028880}"/>
          </ac:spMkLst>
        </pc:spChg>
        <pc:spChg chg="add mod ord">
          <ac:chgData name="Thompson, Sa'Von (sthompson267@student.cccs.edu)" userId="S::sthompson267@student.cccs.edu::da9f2771-eec8-4874-9c2f-749101c7b5b2" providerId="AD" clId="Web-{29A51D5D-B239-40FD-B8AC-C2013ED5F1C4}" dt="2022-06-29T16:58:02.317" v="206"/>
          <ac:spMkLst>
            <pc:docMk/>
            <pc:sldMk cId="1913509776" sldId="266"/>
            <ac:spMk id="5" creationId="{7453F687-4C27-1630-6369-574706ABFAC2}"/>
          </ac:spMkLst>
        </pc:spChg>
        <pc:spChg chg="add">
          <ac:chgData name="Thompson, Sa'Von (sthompson267@student.cccs.edu)" userId="S::sthompson267@student.cccs.edu::da9f2771-eec8-4874-9c2f-749101c7b5b2" providerId="AD" clId="Web-{29A51D5D-B239-40FD-B8AC-C2013ED5F1C4}" dt="2022-06-29T16:58:02.317" v="206"/>
          <ac:spMkLst>
            <pc:docMk/>
            <pc:sldMk cId="1913509776" sldId="266"/>
            <ac:spMk id="7" creationId="{FEF085B8-A2C0-4A6F-B663-CCC56F3CD373}"/>
          </ac:spMkLst>
        </pc:spChg>
        <pc:spChg chg="add del">
          <ac:chgData name="Thompson, Sa'Von (sthompson267@student.cccs.edu)" userId="S::sthompson267@student.cccs.edu::da9f2771-eec8-4874-9c2f-749101c7b5b2" providerId="AD" clId="Web-{29A51D5D-B239-40FD-B8AC-C2013ED5F1C4}" dt="2022-06-29T16:57:59.676" v="205"/>
          <ac:spMkLst>
            <pc:docMk/>
            <pc:sldMk cId="1913509776" sldId="266"/>
            <ac:spMk id="8" creationId="{EA67B5B4-3A24-436E-B663-1B2EBFF8A0CD}"/>
          </ac:spMkLst>
        </pc:spChg>
        <pc:spChg chg="add">
          <ac:chgData name="Thompson, Sa'Von (sthompson267@student.cccs.edu)" userId="S::sthompson267@student.cccs.edu::da9f2771-eec8-4874-9c2f-749101c7b5b2" providerId="AD" clId="Web-{29A51D5D-B239-40FD-B8AC-C2013ED5F1C4}" dt="2022-06-29T16:58:02.317" v="206"/>
          <ac:spMkLst>
            <pc:docMk/>
            <pc:sldMk cId="1913509776" sldId="266"/>
            <ac:spMk id="9" creationId="{2658F6D6-96E0-421A-96D6-3DF404008543}"/>
          </ac:spMkLst>
        </pc:spChg>
        <pc:spChg chg="add del">
          <ac:chgData name="Thompson, Sa'Von (sthompson267@student.cccs.edu)" userId="S::sthompson267@student.cccs.edu::da9f2771-eec8-4874-9c2f-749101c7b5b2" providerId="AD" clId="Web-{29A51D5D-B239-40FD-B8AC-C2013ED5F1C4}" dt="2022-06-29T16:57:59.676" v="205"/>
          <ac:spMkLst>
            <pc:docMk/>
            <pc:sldMk cId="1913509776" sldId="266"/>
            <ac:spMk id="10" creationId="{987FDF89-C993-41F4-A1B8-DBAFF16008A9}"/>
          </ac:spMkLst>
        </pc:spChg>
        <pc:spChg chg="add del">
          <ac:chgData name="Thompson, Sa'Von (sthompson267@student.cccs.edu)" userId="S::sthompson267@student.cccs.edu::da9f2771-eec8-4874-9c2f-749101c7b5b2" providerId="AD" clId="Web-{29A51D5D-B239-40FD-B8AC-C2013ED5F1C4}" dt="2022-06-29T16:57:59.676" v="205"/>
          <ac:spMkLst>
            <pc:docMk/>
            <pc:sldMk cId="1913509776" sldId="266"/>
            <ac:spMk id="12" creationId="{64E585EA-75FD-4025-8270-F66A58A15CDA}"/>
          </ac:spMkLst>
        </pc:spChg>
        <pc:spChg chg="add">
          <ac:chgData name="Thompson, Sa'Von (sthompson267@student.cccs.edu)" userId="S::sthompson267@student.cccs.edu::da9f2771-eec8-4874-9c2f-749101c7b5b2" providerId="AD" clId="Web-{29A51D5D-B239-40FD-B8AC-C2013ED5F1C4}" dt="2022-06-29T16:58:02.317" v="206"/>
          <ac:spMkLst>
            <pc:docMk/>
            <pc:sldMk cId="1913509776" sldId="266"/>
            <ac:spMk id="14" creationId="{3CF62545-93A0-4FD5-9B48-48DCA794CBA1}"/>
          </ac:spMkLst>
        </pc:spChg>
      </pc:sldChg>
      <pc:sldChg chg="add replId">
        <pc:chgData name="Thompson, Sa'Von (sthompson267@student.cccs.edu)" userId="S::sthompson267@student.cccs.edu::da9f2771-eec8-4874-9c2f-749101c7b5b2" providerId="AD" clId="Web-{29A51D5D-B239-40FD-B8AC-C2013ED5F1C4}" dt="2022-06-29T17:19:20.934" v="276"/>
        <pc:sldMkLst>
          <pc:docMk/>
          <pc:sldMk cId="2974501094" sldId="267"/>
        </pc:sldMkLst>
      </pc:sldChg>
    </pc:docChg>
  </pc:docChgLst>
  <pc:docChgLst>
    <pc:chgData name="Thompson, Sa'Von (sthompson267@student.cccs.edu)" userId="S::sthompson267@student.cccs.edu::da9f2771-eec8-4874-9c2f-749101c7b5b2" providerId="AD" clId="Web-{5C829257-1B0B-4B93-B123-38C175E0FE93}"/>
    <pc:docChg chg="addSld modSld sldOrd">
      <pc:chgData name="Thompson, Sa'Von (sthompson267@student.cccs.edu)" userId="S::sthompson267@student.cccs.edu::da9f2771-eec8-4874-9c2f-749101c7b5b2" providerId="AD" clId="Web-{5C829257-1B0B-4B93-B123-38C175E0FE93}" dt="2022-06-28T21:57:58.144" v="394" actId="20577"/>
      <pc:docMkLst>
        <pc:docMk/>
      </pc:docMkLst>
      <pc:sldChg chg="addSp delSp modSp">
        <pc:chgData name="Thompson, Sa'Von (sthompson267@student.cccs.edu)" userId="S::sthompson267@student.cccs.edu::da9f2771-eec8-4874-9c2f-749101c7b5b2" providerId="AD" clId="Web-{5C829257-1B0B-4B93-B123-38C175E0FE93}" dt="2022-06-28T21:55:09.079" v="310" actId="1076"/>
        <pc:sldMkLst>
          <pc:docMk/>
          <pc:sldMk cId="109857222" sldId="256"/>
        </pc:sldMkLst>
        <pc:spChg chg="mod">
          <ac:chgData name="Thompson, Sa'Von (sthompson267@student.cccs.edu)" userId="S::sthompson267@student.cccs.edu::da9f2771-eec8-4874-9c2f-749101c7b5b2" providerId="AD" clId="Web-{5C829257-1B0B-4B93-B123-38C175E0FE93}" dt="2022-06-28T21:55:09.079" v="310" actId="1076"/>
          <ac:spMkLst>
            <pc:docMk/>
            <pc:sldMk cId="109857222" sldId="256"/>
            <ac:spMk id="5" creationId="{ECA188C5-DE66-CAFA-64C1-96A86B096CC5}"/>
          </ac:spMkLst>
        </pc:spChg>
        <pc:picChg chg="del">
          <ac:chgData name="Thompson, Sa'Von (sthompson267@student.cccs.edu)" userId="S::sthompson267@student.cccs.edu::da9f2771-eec8-4874-9c2f-749101c7b5b2" providerId="AD" clId="Web-{5C829257-1B0B-4B93-B123-38C175E0FE93}" dt="2022-06-28T20:48:37.621" v="0"/>
          <ac:picMkLst>
            <pc:docMk/>
            <pc:sldMk cId="109857222" sldId="256"/>
            <ac:picMk id="7" creationId="{3DA94B96-88DB-F4E9-3D2E-5FC6333EAE21}"/>
          </ac:picMkLst>
        </pc:picChg>
        <pc:picChg chg="add mod">
          <ac:chgData name="Thompson, Sa'Von (sthompson267@student.cccs.edu)" userId="S::sthompson267@student.cccs.edu::da9f2771-eec8-4874-9c2f-749101c7b5b2" providerId="AD" clId="Web-{5C829257-1B0B-4B93-B123-38C175E0FE93}" dt="2022-06-28T20:50:31.717" v="4" actId="1076"/>
          <ac:picMkLst>
            <pc:docMk/>
            <pc:sldMk cId="109857222" sldId="256"/>
            <ac:picMk id="9" creationId="{8810B652-84D5-1753-E4A5-0777E3CC64CC}"/>
          </ac:picMkLst>
        </pc:picChg>
      </pc:sldChg>
      <pc:sldChg chg="modSp">
        <pc:chgData name="Thompson, Sa'Von (sthompson267@student.cccs.edu)" userId="S::sthompson267@student.cccs.edu::da9f2771-eec8-4874-9c2f-749101c7b5b2" providerId="AD" clId="Web-{5C829257-1B0B-4B93-B123-38C175E0FE93}" dt="2022-06-28T21:54:54.532" v="308" actId="1076"/>
        <pc:sldMkLst>
          <pc:docMk/>
          <pc:sldMk cId="353516902" sldId="259"/>
        </pc:sldMkLst>
        <pc:spChg chg="mod">
          <ac:chgData name="Thompson, Sa'Von (sthompson267@student.cccs.edu)" userId="S::sthompson267@student.cccs.edu::da9f2771-eec8-4874-9c2f-749101c7b5b2" providerId="AD" clId="Web-{5C829257-1B0B-4B93-B123-38C175E0FE93}" dt="2022-06-28T21:54:54.532" v="308" actId="1076"/>
          <ac:spMkLst>
            <pc:docMk/>
            <pc:sldMk cId="353516902" sldId="259"/>
            <ac:spMk id="3" creationId="{1E0B9740-F50A-C388-993C-CAD6F792EB1E}"/>
          </ac:spMkLst>
        </pc:spChg>
        <pc:spChg chg="mod">
          <ac:chgData name="Thompson, Sa'Von (sthompson267@student.cccs.edu)" userId="S::sthompson267@student.cccs.edu::da9f2771-eec8-4874-9c2f-749101c7b5b2" providerId="AD" clId="Web-{5C829257-1B0B-4B93-B123-38C175E0FE93}" dt="2022-06-28T21:54:51.235" v="307" actId="1076"/>
          <ac:spMkLst>
            <pc:docMk/>
            <pc:sldMk cId="353516902" sldId="259"/>
            <ac:spMk id="4" creationId="{D704BD82-842D-6C27-00C8-D518819E5C31}"/>
          </ac:spMkLst>
        </pc:spChg>
      </pc:sldChg>
      <pc:sldChg chg="modSp">
        <pc:chgData name="Thompson, Sa'Von (sthompson267@student.cccs.edu)" userId="S::sthompson267@student.cccs.edu::da9f2771-eec8-4874-9c2f-749101c7b5b2" providerId="AD" clId="Web-{5C829257-1B0B-4B93-B123-38C175E0FE93}" dt="2022-06-28T21:54:12.031" v="301" actId="20577"/>
        <pc:sldMkLst>
          <pc:docMk/>
          <pc:sldMk cId="1054747903" sldId="260"/>
        </pc:sldMkLst>
        <pc:spChg chg="mod">
          <ac:chgData name="Thompson, Sa'Von (sthompson267@student.cccs.edu)" userId="S::sthompson267@student.cccs.edu::da9f2771-eec8-4874-9c2f-749101c7b5b2" providerId="AD" clId="Web-{5C829257-1B0B-4B93-B123-38C175E0FE93}" dt="2022-06-28T21:54:08.172" v="300" actId="20577"/>
          <ac:spMkLst>
            <pc:docMk/>
            <pc:sldMk cId="1054747903" sldId="260"/>
            <ac:spMk id="3" creationId="{1E0B9740-F50A-C388-993C-CAD6F792EB1E}"/>
          </ac:spMkLst>
        </pc:spChg>
        <pc:spChg chg="mod">
          <ac:chgData name="Thompson, Sa'Von (sthompson267@student.cccs.edu)" userId="S::sthompson267@student.cccs.edu::da9f2771-eec8-4874-9c2f-749101c7b5b2" providerId="AD" clId="Web-{5C829257-1B0B-4B93-B123-38C175E0FE93}" dt="2022-06-28T21:54:12.031" v="301" actId="20577"/>
          <ac:spMkLst>
            <pc:docMk/>
            <pc:sldMk cId="1054747903" sldId="260"/>
            <ac:spMk id="4" creationId="{D704BD82-842D-6C27-00C8-D518819E5C31}"/>
          </ac:spMkLst>
        </pc:spChg>
      </pc:sldChg>
      <pc:sldChg chg="addSp delSp modSp add mod ord replId delDesignElem chgLayout">
        <pc:chgData name="Thompson, Sa'Von (sthompson267@student.cccs.edu)" userId="S::sthompson267@student.cccs.edu::da9f2771-eec8-4874-9c2f-749101c7b5b2" providerId="AD" clId="Web-{5C829257-1B0B-4B93-B123-38C175E0FE93}" dt="2022-06-28T21:53:59.406" v="299" actId="20577"/>
        <pc:sldMkLst>
          <pc:docMk/>
          <pc:sldMk cId="353052446" sldId="262"/>
        </pc:sldMkLst>
        <pc:spChg chg="mod ord">
          <ac:chgData name="Thompson, Sa'Von (sthompson267@student.cccs.edu)" userId="S::sthompson267@student.cccs.edu::da9f2771-eec8-4874-9c2f-749101c7b5b2" providerId="AD" clId="Web-{5C829257-1B0B-4B93-B123-38C175E0FE93}" dt="2022-06-28T21:28:06.876" v="88"/>
          <ac:spMkLst>
            <pc:docMk/>
            <pc:sldMk cId="353052446" sldId="262"/>
            <ac:spMk id="2" creationId="{D9FCEC6D-D1D7-6335-09F1-7361C9BFC724}"/>
          </ac:spMkLst>
        </pc:spChg>
        <pc:spChg chg="mod ord">
          <ac:chgData name="Thompson, Sa'Von (sthompson267@student.cccs.edu)" userId="S::sthompson267@student.cccs.edu::da9f2771-eec8-4874-9c2f-749101c7b5b2" providerId="AD" clId="Web-{5C829257-1B0B-4B93-B123-38C175E0FE93}" dt="2022-06-28T21:53:54.828" v="298" actId="20577"/>
          <ac:spMkLst>
            <pc:docMk/>
            <pc:sldMk cId="353052446" sldId="262"/>
            <ac:spMk id="3" creationId="{1E0B9740-F50A-C388-993C-CAD6F792EB1E}"/>
          </ac:spMkLst>
        </pc:spChg>
        <pc:spChg chg="mod ord">
          <ac:chgData name="Thompson, Sa'Von (sthompson267@student.cccs.edu)" userId="S::sthompson267@student.cccs.edu::da9f2771-eec8-4874-9c2f-749101c7b5b2" providerId="AD" clId="Web-{5C829257-1B0B-4B93-B123-38C175E0FE93}" dt="2022-06-28T21:53:59.406" v="299" actId="20577"/>
          <ac:spMkLst>
            <pc:docMk/>
            <pc:sldMk cId="353052446" sldId="262"/>
            <ac:spMk id="4" creationId="{D704BD82-842D-6C27-00C8-D518819E5C31}"/>
          </ac:spMkLst>
        </pc:spChg>
        <pc:spChg chg="add del">
          <ac:chgData name="Thompson, Sa'Von (sthompson267@student.cccs.edu)" userId="S::sthompson267@student.cccs.edu::da9f2771-eec8-4874-9c2f-749101c7b5b2" providerId="AD" clId="Web-{5C829257-1B0B-4B93-B123-38C175E0FE93}" dt="2022-06-28T21:28:06.876" v="88"/>
          <ac:spMkLst>
            <pc:docMk/>
            <pc:sldMk cId="353052446" sldId="262"/>
            <ac:spMk id="9" creationId="{FEF085B8-A2C0-4A6F-B663-CCC56F3CD373}"/>
          </ac:spMkLst>
        </pc:spChg>
        <pc:spChg chg="add del">
          <ac:chgData name="Thompson, Sa'Von (sthompson267@student.cccs.edu)" userId="S::sthompson267@student.cccs.edu::da9f2771-eec8-4874-9c2f-749101c7b5b2" providerId="AD" clId="Web-{5C829257-1B0B-4B93-B123-38C175E0FE93}" dt="2022-06-28T21:28:06.876" v="88"/>
          <ac:spMkLst>
            <pc:docMk/>
            <pc:sldMk cId="353052446" sldId="262"/>
            <ac:spMk id="11" creationId="{2658F6D6-96E0-421A-96D6-3DF404008543}"/>
          </ac:spMkLst>
        </pc:spChg>
        <pc:spChg chg="add del">
          <ac:chgData name="Thompson, Sa'Von (sthompson267@student.cccs.edu)" userId="S::sthompson267@student.cccs.edu::da9f2771-eec8-4874-9c2f-749101c7b5b2" providerId="AD" clId="Web-{5C829257-1B0B-4B93-B123-38C175E0FE93}" dt="2022-06-28T21:28:06.876" v="88"/>
          <ac:spMkLst>
            <pc:docMk/>
            <pc:sldMk cId="353052446" sldId="262"/>
            <ac:spMk id="13" creationId="{3CF62545-93A0-4FD5-9B48-48DCA794CBA1}"/>
          </ac:spMkLst>
        </pc:spChg>
        <pc:picChg chg="del">
          <ac:chgData name="Thompson, Sa'Von (sthompson267@student.cccs.edu)" userId="S::sthompson267@student.cccs.edu::da9f2771-eec8-4874-9c2f-749101c7b5b2" providerId="AD" clId="Web-{5C829257-1B0B-4B93-B123-38C175E0FE93}" dt="2022-06-28T20:58:02.630" v="7"/>
          <ac:picMkLst>
            <pc:docMk/>
            <pc:sldMk cId="353052446" sldId="262"/>
            <ac:picMk id="5" creationId="{324D64F8-60C6-8887-667A-F38BD5213657}"/>
          </ac:picMkLst>
        </pc:picChg>
        <pc:picChg chg="del">
          <ac:chgData name="Thompson, Sa'Von (sthompson267@student.cccs.edu)" userId="S::sthompson267@student.cccs.edu::da9f2771-eec8-4874-9c2f-749101c7b5b2" providerId="AD" clId="Web-{5C829257-1B0B-4B93-B123-38C175E0FE93}" dt="2022-06-28T20:58:04.770" v="8"/>
          <ac:picMkLst>
            <pc:docMk/>
            <pc:sldMk cId="353052446" sldId="262"/>
            <ac:picMk id="6" creationId="{F12201CB-82CE-32E1-9655-0801B4E7A654}"/>
          </ac:picMkLst>
        </pc:picChg>
        <pc:picChg chg="add mod">
          <ac:chgData name="Thompson, Sa'Von (sthompson267@student.cccs.edu)" userId="S::sthompson267@student.cccs.edu::da9f2771-eec8-4874-9c2f-749101c7b5b2" providerId="AD" clId="Web-{5C829257-1B0B-4B93-B123-38C175E0FE93}" dt="2022-06-28T21:24:19.513" v="75" actId="1076"/>
          <ac:picMkLst>
            <pc:docMk/>
            <pc:sldMk cId="353052446" sldId="262"/>
            <ac:picMk id="7" creationId="{9BF47F74-A6FE-6E6F-BAF1-43BD5627B78B}"/>
          </ac:picMkLst>
        </pc:picChg>
        <pc:picChg chg="add mod">
          <ac:chgData name="Thompson, Sa'Von (sthompson267@student.cccs.edu)" userId="S::sthompson267@student.cccs.edu::da9f2771-eec8-4874-9c2f-749101c7b5b2" providerId="AD" clId="Web-{5C829257-1B0B-4B93-B123-38C175E0FE93}" dt="2022-06-28T21:25:36.764" v="86" actId="1076"/>
          <ac:picMkLst>
            <pc:docMk/>
            <pc:sldMk cId="353052446" sldId="262"/>
            <ac:picMk id="8" creationId="{8F48B7FC-8086-37D7-6AA0-1C98724014F8}"/>
          </ac:picMkLst>
        </pc:picChg>
      </pc:sldChg>
      <pc:sldChg chg="addSp delSp modSp new mod ord setBg setClrOvrMap">
        <pc:chgData name="Thompson, Sa'Von (sthompson267@student.cccs.edu)" userId="S::sthompson267@student.cccs.edu::da9f2771-eec8-4874-9c2f-749101c7b5b2" providerId="AD" clId="Web-{5C829257-1B0B-4B93-B123-38C175E0FE93}" dt="2022-06-28T21:57:58.144" v="394" actId="20577"/>
        <pc:sldMkLst>
          <pc:docMk/>
          <pc:sldMk cId="2898506032" sldId="263"/>
        </pc:sldMkLst>
        <pc:spChg chg="mod">
          <ac:chgData name="Thompson, Sa'Von (sthompson267@student.cccs.edu)" userId="S::sthompson267@student.cccs.edu::da9f2771-eec8-4874-9c2f-749101c7b5b2" providerId="AD" clId="Web-{5C829257-1B0B-4B93-B123-38C175E0FE93}" dt="2022-06-28T21:32:51.115" v="141" actId="20577"/>
          <ac:spMkLst>
            <pc:docMk/>
            <pc:sldMk cId="2898506032" sldId="263"/>
            <ac:spMk id="2" creationId="{D38B0F0C-A2B5-E861-C6E0-38AA13505E12}"/>
          </ac:spMkLst>
        </pc:spChg>
        <pc:spChg chg="add del mod">
          <ac:chgData name="Thompson, Sa'Von (sthompson267@student.cccs.edu)" userId="S::sthompson267@student.cccs.edu::da9f2771-eec8-4874-9c2f-749101c7b5b2" providerId="AD" clId="Web-{5C829257-1B0B-4B93-B123-38C175E0FE93}" dt="2022-06-28T21:31:18.426" v="122"/>
          <ac:spMkLst>
            <pc:docMk/>
            <pc:sldMk cId="2898506032" sldId="263"/>
            <ac:spMk id="3" creationId="{26CEB557-A11E-2EAE-942C-D5CF7973B765}"/>
          </ac:spMkLst>
        </pc:spChg>
        <pc:spChg chg="add del mod">
          <ac:chgData name="Thompson, Sa'Von (sthompson267@student.cccs.edu)" userId="S::sthompson267@student.cccs.edu::da9f2771-eec8-4874-9c2f-749101c7b5b2" providerId="AD" clId="Web-{5C829257-1B0B-4B93-B123-38C175E0FE93}" dt="2022-06-28T21:57:58.144" v="394" actId="20577"/>
          <ac:spMkLst>
            <pc:docMk/>
            <pc:sldMk cId="2898506032" sldId="263"/>
            <ac:spMk id="4" creationId="{424D6FE1-D061-1D54-4CFD-03A296E8923E}"/>
          </ac:spMkLst>
        </pc:spChg>
        <pc:spChg chg="add mod">
          <ac:chgData name="Thompson, Sa'Von (sthompson267@student.cccs.edu)" userId="S::sthompson267@student.cccs.edu::da9f2771-eec8-4874-9c2f-749101c7b5b2" providerId="AD" clId="Web-{5C829257-1B0B-4B93-B123-38C175E0FE93}" dt="2022-06-28T21:53:46.421" v="297" actId="1076"/>
          <ac:spMkLst>
            <pc:docMk/>
            <pc:sldMk cId="2898506032" sldId="263"/>
            <ac:spMk id="8" creationId="{A4008F9B-ECC7-61E1-03F4-9B699B6EF678}"/>
          </ac:spMkLst>
        </pc:spChg>
        <pc:spChg chg="add">
          <ac:chgData name="Thompson, Sa'Von (sthompson267@student.cccs.edu)" userId="S::sthompson267@student.cccs.edu::da9f2771-eec8-4874-9c2f-749101c7b5b2" providerId="AD" clId="Web-{5C829257-1B0B-4B93-B123-38C175E0FE93}" dt="2022-06-28T21:29:05.033" v="90"/>
          <ac:spMkLst>
            <pc:docMk/>
            <pc:sldMk cId="2898506032" sldId="263"/>
            <ac:spMk id="9" creationId="{FEF085B8-A2C0-4A6F-B663-CCC56F3CD373}"/>
          </ac:spMkLst>
        </pc:spChg>
        <pc:spChg chg="add">
          <ac:chgData name="Thompson, Sa'Von (sthompson267@student.cccs.edu)" userId="S::sthompson267@student.cccs.edu::da9f2771-eec8-4874-9c2f-749101c7b5b2" providerId="AD" clId="Web-{5C829257-1B0B-4B93-B123-38C175E0FE93}" dt="2022-06-28T21:29:05.033" v="90"/>
          <ac:spMkLst>
            <pc:docMk/>
            <pc:sldMk cId="2898506032" sldId="263"/>
            <ac:spMk id="11" creationId="{2658F6D6-96E0-421A-96D6-3DF404008543}"/>
          </ac:spMkLst>
        </pc:spChg>
        <pc:spChg chg="add">
          <ac:chgData name="Thompson, Sa'Von (sthompson267@student.cccs.edu)" userId="S::sthompson267@student.cccs.edu::da9f2771-eec8-4874-9c2f-749101c7b5b2" providerId="AD" clId="Web-{5C829257-1B0B-4B93-B123-38C175E0FE93}" dt="2022-06-28T21:29:05.033" v="90"/>
          <ac:spMkLst>
            <pc:docMk/>
            <pc:sldMk cId="2898506032" sldId="263"/>
            <ac:spMk id="13" creationId="{3CF62545-93A0-4FD5-9B48-48DCA794CBA1}"/>
          </ac:spMkLst>
        </pc:spChg>
        <pc:picChg chg="add del mod ord">
          <ac:chgData name="Thompson, Sa'Von (sthompson267@student.cccs.edu)" userId="S::sthompson267@student.cccs.edu::da9f2771-eec8-4874-9c2f-749101c7b5b2" providerId="AD" clId="Web-{5C829257-1B0B-4B93-B123-38C175E0FE93}" dt="2022-06-28T21:30:32.550" v="116"/>
          <ac:picMkLst>
            <pc:docMk/>
            <pc:sldMk cId="2898506032" sldId="263"/>
            <ac:picMk id="5" creationId="{215111F4-6E1E-81CB-9B4E-ABB555BD636D}"/>
          </ac:picMkLst>
        </pc:picChg>
        <pc:picChg chg="add del mod ord">
          <ac:chgData name="Thompson, Sa'Von (sthompson267@student.cccs.edu)" userId="S::sthompson267@student.cccs.edu::da9f2771-eec8-4874-9c2f-749101c7b5b2" providerId="AD" clId="Web-{5C829257-1B0B-4B93-B123-38C175E0FE93}" dt="2022-06-28T21:31:07.004" v="120"/>
          <ac:picMkLst>
            <pc:docMk/>
            <pc:sldMk cId="2898506032" sldId="263"/>
            <ac:picMk id="6" creationId="{151996A6-8BE4-53CF-471F-1BD032356EEE}"/>
          </ac:picMkLst>
        </pc:picChg>
        <pc:picChg chg="add mod ord">
          <ac:chgData name="Thompson, Sa'Von (sthompson267@student.cccs.edu)" userId="S::sthompson267@student.cccs.edu::da9f2771-eec8-4874-9c2f-749101c7b5b2" providerId="AD" clId="Web-{5C829257-1B0B-4B93-B123-38C175E0FE93}" dt="2022-06-28T21:31:42.692" v="125" actId="1076"/>
          <ac:picMkLst>
            <pc:docMk/>
            <pc:sldMk cId="2898506032" sldId="263"/>
            <ac:picMk id="7" creationId="{1E1D7EA9-8094-4C4C-A7C6-7421DADCE47E}"/>
          </ac:picMkLst>
        </pc:picChg>
      </pc:sldChg>
    </pc:docChg>
  </pc:docChgLst>
  <pc:docChgLst>
    <pc:chgData name="Thompson, Sa'Von (sthompson267@student.cccs.edu)" userId="S::sthompson267@student.cccs.edu::da9f2771-eec8-4874-9c2f-749101c7b5b2" providerId="AD" clId="Web-{4951801D-74DC-4B94-A9C4-7D1D1E3F20FC}"/>
    <pc:docChg chg="addSld modSld sldOrd">
      <pc:chgData name="Thompson, Sa'Von (sthompson267@student.cccs.edu)" userId="S::sthompson267@student.cccs.edu::da9f2771-eec8-4874-9c2f-749101c7b5b2" providerId="AD" clId="Web-{4951801D-74DC-4B94-A9C4-7D1D1E3F20FC}" dt="2022-06-28T20:41:30.750" v="167" actId="20577"/>
      <pc:docMkLst>
        <pc:docMk/>
      </pc:docMkLst>
      <pc:sldChg chg="modSp">
        <pc:chgData name="Thompson, Sa'Von (sthompson267@student.cccs.edu)" userId="S::sthompson267@student.cccs.edu::da9f2771-eec8-4874-9c2f-749101c7b5b2" providerId="AD" clId="Web-{4951801D-74DC-4B94-A9C4-7D1D1E3F20FC}" dt="2022-06-28T20:31:56.957" v="1" actId="20577"/>
        <pc:sldMkLst>
          <pc:docMk/>
          <pc:sldMk cId="1054747903" sldId="260"/>
        </pc:sldMkLst>
        <pc:spChg chg="mod">
          <ac:chgData name="Thompson, Sa'Von (sthompson267@student.cccs.edu)" userId="S::sthompson267@student.cccs.edu::da9f2771-eec8-4874-9c2f-749101c7b5b2" providerId="AD" clId="Web-{4951801D-74DC-4B94-A9C4-7D1D1E3F20FC}" dt="2022-06-28T20:31:56.957" v="1" actId="20577"/>
          <ac:spMkLst>
            <pc:docMk/>
            <pc:sldMk cId="1054747903" sldId="260"/>
            <ac:spMk id="4" creationId="{D704BD82-842D-6C27-00C8-D518819E5C31}"/>
          </ac:spMkLst>
        </pc:spChg>
      </pc:sldChg>
      <pc:sldChg chg="modSp add ord replId">
        <pc:chgData name="Thompson, Sa'Von (sthompson267@student.cccs.edu)" userId="S::sthompson267@student.cccs.edu::da9f2771-eec8-4874-9c2f-749101c7b5b2" providerId="AD" clId="Web-{4951801D-74DC-4B94-A9C4-7D1D1E3F20FC}" dt="2022-06-28T20:41:30.750" v="167" actId="20577"/>
        <pc:sldMkLst>
          <pc:docMk/>
          <pc:sldMk cId="941500980" sldId="261"/>
        </pc:sldMkLst>
        <pc:spChg chg="mod">
          <ac:chgData name="Thompson, Sa'Von (sthompson267@student.cccs.edu)" userId="S::sthompson267@student.cccs.edu::da9f2771-eec8-4874-9c2f-749101c7b5b2" providerId="AD" clId="Web-{4951801D-74DC-4B94-A9C4-7D1D1E3F20FC}" dt="2022-06-28T20:41:30.750" v="167" actId="20577"/>
          <ac:spMkLst>
            <pc:docMk/>
            <pc:sldMk cId="941500980" sldId="261"/>
            <ac:spMk id="2" creationId="{86F0016B-EBB2-B625-0546-446F9793BD07}"/>
          </ac:spMkLst>
        </pc:spChg>
        <pc:spChg chg="mod">
          <ac:chgData name="Thompson, Sa'Von (sthompson267@student.cccs.edu)" userId="S::sthompson267@student.cccs.edu::da9f2771-eec8-4874-9c2f-749101c7b5b2" providerId="AD" clId="Web-{4951801D-74DC-4B94-A9C4-7D1D1E3F20FC}" dt="2022-06-28T20:41:21.609" v="166" actId="20577"/>
          <ac:spMkLst>
            <pc:docMk/>
            <pc:sldMk cId="941500980" sldId="261"/>
            <ac:spMk id="3" creationId="{35C67D27-1135-0B07-5A2A-7584F31A93AD}"/>
          </ac:spMkLst>
        </pc:spChg>
      </pc:sldChg>
    </pc:docChg>
  </pc:docChgLst>
  <pc:docChgLst>
    <pc:chgData name="Thompson, Sa'Von (sthompson267@student.cccs.edu)" userId="S::sthompson267@student.cccs.edu::da9f2771-eec8-4874-9c2f-749101c7b5b2" providerId="AD" clId="Web-{BE26E188-473A-4F49-B2A2-D524FAEA8C9F}"/>
    <pc:docChg chg="addSld modSld">
      <pc:chgData name="Thompson, Sa'Von (sthompson267@student.cccs.edu)" userId="S::sthompson267@student.cccs.edu::da9f2771-eec8-4874-9c2f-749101c7b5b2" providerId="AD" clId="Web-{BE26E188-473A-4F49-B2A2-D524FAEA8C9F}" dt="2022-06-28T20:31:07.939" v="651" actId="14100"/>
      <pc:docMkLst>
        <pc:docMk/>
      </pc:docMkLst>
      <pc:sldChg chg="addSp delSp modSp">
        <pc:chgData name="Thompson, Sa'Von (sthompson267@student.cccs.edu)" userId="S::sthompson267@student.cccs.edu::da9f2771-eec8-4874-9c2f-749101c7b5b2" providerId="AD" clId="Web-{BE26E188-473A-4F49-B2A2-D524FAEA8C9F}" dt="2022-06-28T19:52:46.823" v="141" actId="1076"/>
        <pc:sldMkLst>
          <pc:docMk/>
          <pc:sldMk cId="109857222" sldId="256"/>
        </pc:sldMkLst>
        <pc:spChg chg="mod">
          <ac:chgData name="Thompson, Sa'Von (sthompson267@student.cccs.edu)" userId="S::sthompson267@student.cccs.edu::da9f2771-eec8-4874-9c2f-749101c7b5b2" providerId="AD" clId="Web-{BE26E188-473A-4F49-B2A2-D524FAEA8C9F}" dt="2022-06-28T19:34:56.502" v="68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Thompson, Sa'Von (sthompson267@student.cccs.edu)" userId="S::sthompson267@student.cccs.edu::da9f2771-eec8-4874-9c2f-749101c7b5b2" providerId="AD" clId="Web-{BE26E188-473A-4F49-B2A2-D524FAEA8C9F}" dt="2022-06-28T19:52:46.823" v="141" actId="1076"/>
          <ac:spMkLst>
            <pc:docMk/>
            <pc:sldMk cId="109857222" sldId="256"/>
            <ac:spMk id="3" creationId="{00000000-0000-0000-0000-000000000000}"/>
          </ac:spMkLst>
        </pc:spChg>
        <pc:spChg chg="mod">
          <ac:chgData name="Thompson, Sa'Von (sthompson267@student.cccs.edu)" userId="S::sthompson267@student.cccs.edu::da9f2771-eec8-4874-9c2f-749101c7b5b2" providerId="AD" clId="Web-{BE26E188-473A-4F49-B2A2-D524FAEA8C9F}" dt="2022-06-28T19:14:52.240" v="24" actId="20577"/>
          <ac:spMkLst>
            <pc:docMk/>
            <pc:sldMk cId="109857222" sldId="256"/>
            <ac:spMk id="6" creationId="{06DD7A3E-0BD5-DF8E-CC6E-CED9E9390B1F}"/>
          </ac:spMkLst>
        </pc:spChg>
        <pc:picChg chg="add mod">
          <ac:chgData name="Thompson, Sa'Von (sthompson267@student.cccs.edu)" userId="S::sthompson267@student.cccs.edu::da9f2771-eec8-4874-9c2f-749101c7b5b2" providerId="AD" clId="Web-{BE26E188-473A-4F49-B2A2-D524FAEA8C9F}" dt="2022-06-28T19:18:11.541" v="28" actId="14100"/>
          <ac:picMkLst>
            <pc:docMk/>
            <pc:sldMk cId="109857222" sldId="256"/>
            <ac:picMk id="7" creationId="{3DA94B96-88DB-F4E9-3D2E-5FC6333EAE21}"/>
          </ac:picMkLst>
        </pc:picChg>
        <pc:picChg chg="del">
          <ac:chgData name="Thompson, Sa'Von (sthompson267@student.cccs.edu)" userId="S::sthompson267@student.cccs.edu::da9f2771-eec8-4874-9c2f-749101c7b5b2" providerId="AD" clId="Web-{BE26E188-473A-4F49-B2A2-D524FAEA8C9F}" dt="2022-06-28T19:14:32.349" v="0"/>
          <ac:picMkLst>
            <pc:docMk/>
            <pc:sldMk cId="109857222" sldId="256"/>
            <ac:picMk id="9" creationId="{026C1DFF-A8C7-1D35-DEAA-1724BE0C1B9B}"/>
          </ac:picMkLst>
        </pc:picChg>
      </pc:sldChg>
      <pc:sldChg chg="modSp">
        <pc:chgData name="Thompson, Sa'Von (sthompson267@student.cccs.edu)" userId="S::sthompson267@student.cccs.edu::da9f2771-eec8-4874-9c2f-749101c7b5b2" providerId="AD" clId="Web-{BE26E188-473A-4F49-B2A2-D524FAEA8C9F}" dt="2022-06-28T19:37:22.146" v="125" actId="20577"/>
        <pc:sldMkLst>
          <pc:docMk/>
          <pc:sldMk cId="2082169990" sldId="258"/>
        </pc:sldMkLst>
        <pc:spChg chg="mod">
          <ac:chgData name="Thompson, Sa'Von (sthompson267@student.cccs.edu)" userId="S::sthompson267@student.cccs.edu::da9f2771-eec8-4874-9c2f-749101c7b5b2" providerId="AD" clId="Web-{BE26E188-473A-4F49-B2A2-D524FAEA8C9F}" dt="2022-06-28T19:37:22.146" v="125" actId="20577"/>
          <ac:spMkLst>
            <pc:docMk/>
            <pc:sldMk cId="2082169990" sldId="258"/>
            <ac:spMk id="2" creationId="{86F0016B-EBB2-B625-0546-446F9793BD07}"/>
          </ac:spMkLst>
        </pc:spChg>
        <pc:spChg chg="mod">
          <ac:chgData name="Thompson, Sa'Von (sthompson267@student.cccs.edu)" userId="S::sthompson267@student.cccs.edu::da9f2771-eec8-4874-9c2f-749101c7b5b2" providerId="AD" clId="Web-{BE26E188-473A-4F49-B2A2-D524FAEA8C9F}" dt="2022-06-28T19:37:15.318" v="124" actId="20577"/>
          <ac:spMkLst>
            <pc:docMk/>
            <pc:sldMk cId="2082169990" sldId="258"/>
            <ac:spMk id="3" creationId="{35C67D27-1135-0B07-5A2A-7584F31A93AD}"/>
          </ac:spMkLst>
        </pc:spChg>
      </pc:sldChg>
      <pc:sldChg chg="addSp delSp modSp new mod setBg setClrOvrMap">
        <pc:chgData name="Thompson, Sa'Von (sthompson267@student.cccs.edu)" userId="S::sthompson267@student.cccs.edu::da9f2771-eec8-4874-9c2f-749101c7b5b2" providerId="AD" clId="Web-{BE26E188-473A-4F49-B2A2-D524FAEA8C9F}" dt="2022-06-28T20:07:15.328" v="589" actId="20577"/>
        <pc:sldMkLst>
          <pc:docMk/>
          <pc:sldMk cId="353516902" sldId="259"/>
        </pc:sldMkLst>
        <pc:spChg chg="mod">
          <ac:chgData name="Thompson, Sa'Von (sthompson267@student.cccs.edu)" userId="S::sthompson267@student.cccs.edu::da9f2771-eec8-4874-9c2f-749101c7b5b2" providerId="AD" clId="Web-{BE26E188-473A-4F49-B2A2-D524FAEA8C9F}" dt="2022-06-28T19:52:25.651" v="137" actId="20577"/>
          <ac:spMkLst>
            <pc:docMk/>
            <pc:sldMk cId="353516902" sldId="259"/>
            <ac:spMk id="2" creationId="{D9FCEC6D-D1D7-6335-09F1-7361C9BFC724}"/>
          </ac:spMkLst>
        </pc:spChg>
        <pc:spChg chg="mod">
          <ac:chgData name="Thompson, Sa'Von (sthompson267@student.cccs.edu)" userId="S::sthompson267@student.cccs.edu::da9f2771-eec8-4874-9c2f-749101c7b5b2" providerId="AD" clId="Web-{BE26E188-473A-4F49-B2A2-D524FAEA8C9F}" dt="2022-06-28T20:07:15.328" v="589" actId="20577"/>
          <ac:spMkLst>
            <pc:docMk/>
            <pc:sldMk cId="353516902" sldId="259"/>
            <ac:spMk id="3" creationId="{1E0B9740-F50A-C388-993C-CAD6F792EB1E}"/>
          </ac:spMkLst>
        </pc:spChg>
        <pc:spChg chg="add del mod">
          <ac:chgData name="Thompson, Sa'Von (sthompson267@student.cccs.edu)" userId="S::sthompson267@student.cccs.edu::da9f2771-eec8-4874-9c2f-749101c7b5b2" providerId="AD" clId="Web-{BE26E188-473A-4F49-B2A2-D524FAEA8C9F}" dt="2022-06-28T20:05:17.122" v="569" actId="14100"/>
          <ac:spMkLst>
            <pc:docMk/>
            <pc:sldMk cId="353516902" sldId="259"/>
            <ac:spMk id="4" creationId="{D704BD82-842D-6C27-00C8-D518819E5C31}"/>
          </ac:spMkLst>
        </pc:spChg>
        <pc:spChg chg="add mod">
          <ac:chgData name="Thompson, Sa'Von (sthompson267@student.cccs.edu)" userId="S::sthompson267@student.cccs.edu::da9f2771-eec8-4874-9c2f-749101c7b5b2" providerId="AD" clId="Web-{BE26E188-473A-4F49-B2A2-D524FAEA8C9F}" dt="2022-06-28T20:05:46.076" v="570" actId="1076"/>
          <ac:spMkLst>
            <pc:docMk/>
            <pc:sldMk cId="353516902" sldId="259"/>
            <ac:spMk id="7" creationId="{7EB66D2F-BC58-C300-EC76-7C209AB1654C}"/>
          </ac:spMkLst>
        </pc:spChg>
        <pc:spChg chg="add">
          <ac:chgData name="Thompson, Sa'Von (sthompson267@student.cccs.edu)" userId="S::sthompson267@student.cccs.edu::da9f2771-eec8-4874-9c2f-749101c7b5b2" providerId="AD" clId="Web-{BE26E188-473A-4F49-B2A2-D524FAEA8C9F}" dt="2022-06-28T19:18:51.339" v="30"/>
          <ac:spMkLst>
            <pc:docMk/>
            <pc:sldMk cId="353516902" sldId="259"/>
            <ac:spMk id="9" creationId="{FEF085B8-A2C0-4A6F-B663-CCC56F3CD373}"/>
          </ac:spMkLst>
        </pc:spChg>
        <pc:spChg chg="add">
          <ac:chgData name="Thompson, Sa'Von (sthompson267@student.cccs.edu)" userId="S::sthompson267@student.cccs.edu::da9f2771-eec8-4874-9c2f-749101c7b5b2" providerId="AD" clId="Web-{BE26E188-473A-4F49-B2A2-D524FAEA8C9F}" dt="2022-06-28T19:18:51.339" v="30"/>
          <ac:spMkLst>
            <pc:docMk/>
            <pc:sldMk cId="353516902" sldId="259"/>
            <ac:spMk id="11" creationId="{2658F6D6-96E0-421A-96D6-3DF404008543}"/>
          </ac:spMkLst>
        </pc:spChg>
        <pc:spChg chg="add">
          <ac:chgData name="Thompson, Sa'Von (sthompson267@student.cccs.edu)" userId="S::sthompson267@student.cccs.edu::da9f2771-eec8-4874-9c2f-749101c7b5b2" providerId="AD" clId="Web-{BE26E188-473A-4F49-B2A2-D524FAEA8C9F}" dt="2022-06-28T19:18:51.339" v="30"/>
          <ac:spMkLst>
            <pc:docMk/>
            <pc:sldMk cId="353516902" sldId="259"/>
            <ac:spMk id="13" creationId="{3CF62545-93A0-4FD5-9B48-48DCA794CBA1}"/>
          </ac:spMkLst>
        </pc:spChg>
        <pc:spChg chg="add del">
          <ac:chgData name="Thompson, Sa'Von (sthompson267@student.cccs.edu)" userId="S::sthompson267@student.cccs.edu::da9f2771-eec8-4874-9c2f-749101c7b5b2" providerId="AD" clId="Web-{BE26E188-473A-4F49-B2A2-D524FAEA8C9F}" dt="2022-06-28T20:03:36.932" v="511"/>
          <ac:spMkLst>
            <pc:docMk/>
            <pc:sldMk cId="353516902" sldId="259"/>
            <ac:spMk id="15" creationId="{73B80491-D432-03A3-2A9D-0E9273257C9F}"/>
          </ac:spMkLst>
        </pc:spChg>
        <pc:picChg chg="add del mod ord">
          <ac:chgData name="Thompson, Sa'Von (sthompson267@student.cccs.edu)" userId="S::sthompson267@student.cccs.edu::da9f2771-eec8-4874-9c2f-749101c7b5b2" providerId="AD" clId="Web-{BE26E188-473A-4F49-B2A2-D524FAEA8C9F}" dt="2022-06-28T19:55:12.780" v="234"/>
          <ac:picMkLst>
            <pc:docMk/>
            <pc:sldMk cId="353516902" sldId="259"/>
            <ac:picMk id="5" creationId="{37F7ABCB-AF4C-E4D0-F932-FA96C690C753}"/>
          </ac:picMkLst>
        </pc:picChg>
        <pc:picChg chg="add del mod ord">
          <ac:chgData name="Thompson, Sa'Von (sthompson267@student.cccs.edu)" userId="S::sthompson267@student.cccs.edu::da9f2771-eec8-4874-9c2f-749101c7b5b2" providerId="AD" clId="Web-{BE26E188-473A-4F49-B2A2-D524FAEA8C9F}" dt="2022-06-28T19:56:01.844" v="236"/>
          <ac:picMkLst>
            <pc:docMk/>
            <pc:sldMk cId="353516902" sldId="259"/>
            <ac:picMk id="6" creationId="{B25157C0-E86A-01B4-2454-D2FA54D08FE2}"/>
          </ac:picMkLst>
        </pc:picChg>
        <pc:picChg chg="add del mod">
          <ac:chgData name="Thompson, Sa'Von (sthompson267@student.cccs.edu)" userId="S::sthompson267@student.cccs.edu::da9f2771-eec8-4874-9c2f-749101c7b5b2" providerId="AD" clId="Web-{BE26E188-473A-4F49-B2A2-D524FAEA8C9F}" dt="2022-06-28T19:59:38.099" v="484"/>
          <ac:picMkLst>
            <pc:docMk/>
            <pc:sldMk cId="353516902" sldId="259"/>
            <ac:picMk id="8" creationId="{DD74771C-3450-5508-00FF-2053010E6849}"/>
          </ac:picMkLst>
        </pc:picChg>
        <pc:picChg chg="add mod">
          <ac:chgData name="Thompson, Sa'Von (sthompson267@student.cccs.edu)" userId="S::sthompson267@student.cccs.edu::da9f2771-eec8-4874-9c2f-749101c7b5b2" providerId="AD" clId="Web-{BE26E188-473A-4F49-B2A2-D524FAEA8C9F}" dt="2022-06-28T20:01:54.539" v="497" actId="14100"/>
          <ac:picMkLst>
            <pc:docMk/>
            <pc:sldMk cId="353516902" sldId="259"/>
            <ac:picMk id="10" creationId="{E81CF659-F044-F087-E0AF-48C37E35755C}"/>
          </ac:picMkLst>
        </pc:picChg>
        <pc:picChg chg="add mod">
          <ac:chgData name="Thompson, Sa'Von (sthompson267@student.cccs.edu)" userId="S::sthompson267@student.cccs.edu::da9f2771-eec8-4874-9c2f-749101c7b5b2" providerId="AD" clId="Web-{BE26E188-473A-4F49-B2A2-D524FAEA8C9F}" dt="2022-06-28T20:06:31.514" v="575" actId="14100"/>
          <ac:picMkLst>
            <pc:docMk/>
            <pc:sldMk cId="353516902" sldId="259"/>
            <ac:picMk id="16" creationId="{1008F94C-4256-7E7F-F5E7-B650221F0248}"/>
          </ac:picMkLst>
        </pc:picChg>
        <pc:cxnChg chg="add del mod">
          <ac:chgData name="Thompson, Sa'Von (sthompson267@student.cccs.edu)" userId="S::sthompson267@student.cccs.edu::da9f2771-eec8-4874-9c2f-749101c7b5b2" providerId="AD" clId="Web-{BE26E188-473A-4F49-B2A2-D524FAEA8C9F}" dt="2022-06-28T20:02:24.399" v="500"/>
          <ac:cxnSpMkLst>
            <pc:docMk/>
            <pc:sldMk cId="353516902" sldId="259"/>
            <ac:cxnSpMk id="12" creationId="{73984513-1E54-78EB-E219-368C59ACF645}"/>
          </ac:cxnSpMkLst>
        </pc:cxnChg>
        <pc:cxnChg chg="add mod">
          <ac:chgData name="Thompson, Sa'Von (sthompson267@student.cccs.edu)" userId="S::sthompson267@student.cccs.edu::da9f2771-eec8-4874-9c2f-749101c7b5b2" providerId="AD" clId="Web-{BE26E188-473A-4F49-B2A2-D524FAEA8C9F}" dt="2022-06-28T20:03:43.042" v="512" actId="14100"/>
          <ac:cxnSpMkLst>
            <pc:docMk/>
            <pc:sldMk cId="353516902" sldId="259"/>
            <ac:cxnSpMk id="14" creationId="{BC7395CF-B413-21CC-2D87-A899D2B0242C}"/>
          </ac:cxnSpMkLst>
        </pc:cxnChg>
      </pc:sldChg>
      <pc:sldChg chg="addSp delSp modSp add replId">
        <pc:chgData name="Thompson, Sa'Von (sthompson267@student.cccs.edu)" userId="S::sthompson267@student.cccs.edu::da9f2771-eec8-4874-9c2f-749101c7b5b2" providerId="AD" clId="Web-{BE26E188-473A-4F49-B2A2-D524FAEA8C9F}" dt="2022-06-28T20:31:07.939" v="651" actId="14100"/>
        <pc:sldMkLst>
          <pc:docMk/>
          <pc:sldMk cId="1054747903" sldId="260"/>
        </pc:sldMkLst>
        <pc:spChg chg="mod">
          <ac:chgData name="Thompson, Sa'Von (sthompson267@student.cccs.edu)" userId="S::sthompson267@student.cccs.edu::da9f2771-eec8-4874-9c2f-749101c7b5b2" providerId="AD" clId="Web-{BE26E188-473A-4F49-B2A2-D524FAEA8C9F}" dt="2022-06-28T20:23:45.257" v="610" actId="20577"/>
          <ac:spMkLst>
            <pc:docMk/>
            <pc:sldMk cId="1054747903" sldId="260"/>
            <ac:spMk id="2" creationId="{D9FCEC6D-D1D7-6335-09F1-7361C9BFC724}"/>
          </ac:spMkLst>
        </pc:spChg>
        <pc:spChg chg="mod">
          <ac:chgData name="Thompson, Sa'Von (sthompson267@student.cccs.edu)" userId="S::sthompson267@student.cccs.edu::da9f2771-eec8-4874-9c2f-749101c7b5b2" providerId="AD" clId="Web-{BE26E188-473A-4F49-B2A2-D524FAEA8C9F}" dt="2022-06-28T20:28:44.686" v="624" actId="14100"/>
          <ac:spMkLst>
            <pc:docMk/>
            <pc:sldMk cId="1054747903" sldId="260"/>
            <ac:spMk id="3" creationId="{1E0B9740-F50A-C388-993C-CAD6F792EB1E}"/>
          </ac:spMkLst>
        </pc:spChg>
        <pc:spChg chg="mod">
          <ac:chgData name="Thompson, Sa'Von (sthompson267@student.cccs.edu)" userId="S::sthompson267@student.cccs.edu::da9f2771-eec8-4874-9c2f-749101c7b5b2" providerId="AD" clId="Web-{BE26E188-473A-4F49-B2A2-D524FAEA8C9F}" dt="2022-06-28T20:29:09.218" v="643" actId="14100"/>
          <ac:spMkLst>
            <pc:docMk/>
            <pc:sldMk cId="1054747903" sldId="260"/>
            <ac:spMk id="4" creationId="{D704BD82-842D-6C27-00C8-D518819E5C31}"/>
          </ac:spMkLst>
        </pc:spChg>
        <pc:spChg chg="del mod">
          <ac:chgData name="Thompson, Sa'Von (sthompson267@student.cccs.edu)" userId="S::sthompson267@student.cccs.edu::da9f2771-eec8-4874-9c2f-749101c7b5b2" providerId="AD" clId="Web-{BE26E188-473A-4F49-B2A2-D524FAEA8C9F}" dt="2022-06-28T20:30:19.141" v="647"/>
          <ac:spMkLst>
            <pc:docMk/>
            <pc:sldMk cId="1054747903" sldId="260"/>
            <ac:spMk id="7" creationId="{7EB66D2F-BC58-C300-EC76-7C209AB1654C}"/>
          </ac:spMkLst>
        </pc:spChg>
        <pc:picChg chg="add mod">
          <ac:chgData name="Thompson, Sa'Von (sthompson267@student.cccs.edu)" userId="S::sthompson267@student.cccs.edu::da9f2771-eec8-4874-9c2f-749101c7b5b2" providerId="AD" clId="Web-{BE26E188-473A-4F49-B2A2-D524FAEA8C9F}" dt="2022-06-28T20:28:26.685" v="617" actId="14100"/>
          <ac:picMkLst>
            <pc:docMk/>
            <pc:sldMk cId="1054747903" sldId="260"/>
            <ac:picMk id="5" creationId="{324D64F8-60C6-8887-667A-F38BD5213657}"/>
          </ac:picMkLst>
        </pc:picChg>
        <pc:picChg chg="add mod">
          <ac:chgData name="Thompson, Sa'Von (sthompson267@student.cccs.edu)" userId="S::sthompson267@student.cccs.edu::da9f2771-eec8-4874-9c2f-749101c7b5b2" providerId="AD" clId="Web-{BE26E188-473A-4F49-B2A2-D524FAEA8C9F}" dt="2022-06-28T20:31:07.939" v="651" actId="14100"/>
          <ac:picMkLst>
            <pc:docMk/>
            <pc:sldMk cId="1054747903" sldId="260"/>
            <ac:picMk id="6" creationId="{F12201CB-82CE-32E1-9655-0801B4E7A654}"/>
          </ac:picMkLst>
        </pc:picChg>
        <pc:picChg chg="del">
          <ac:chgData name="Thompson, Sa'Von (sthompson267@student.cccs.edu)" userId="S::sthompson267@student.cccs.edu::da9f2771-eec8-4874-9c2f-749101c7b5b2" providerId="AD" clId="Web-{BE26E188-473A-4F49-B2A2-D524FAEA8C9F}" dt="2022-06-28T20:23:18.397" v="592"/>
          <ac:picMkLst>
            <pc:docMk/>
            <pc:sldMk cId="1054747903" sldId="260"/>
            <ac:picMk id="10" creationId="{E81CF659-F044-F087-E0AF-48C37E35755C}"/>
          </ac:picMkLst>
        </pc:picChg>
        <pc:picChg chg="del">
          <ac:chgData name="Thompson, Sa'Von (sthompson267@student.cccs.edu)" userId="S::sthompson267@student.cccs.edu::da9f2771-eec8-4874-9c2f-749101c7b5b2" providerId="AD" clId="Web-{BE26E188-473A-4F49-B2A2-D524FAEA8C9F}" dt="2022-06-28T20:23:16.069" v="591"/>
          <ac:picMkLst>
            <pc:docMk/>
            <pc:sldMk cId="1054747903" sldId="260"/>
            <ac:picMk id="16" creationId="{1008F94C-4256-7E7F-F5E7-B650221F0248}"/>
          </ac:picMkLst>
        </pc:picChg>
      </pc:sldChg>
    </pc:docChg>
  </pc:docChgLst>
  <pc:docChgLst>
    <pc:chgData name="Thompson, Sa'Von (sthompson267@student.cccs.edu)" userId="S::sthompson267@student.cccs.edu::da9f2771-eec8-4874-9c2f-749101c7b5b2" providerId="AD" clId="Web-{490457EB-E8C2-43CC-BFE7-E004962497DA}"/>
    <pc:docChg chg="modSld">
      <pc:chgData name="Thompson, Sa'Von (sthompson267@student.cccs.edu)" userId="S::sthompson267@student.cccs.edu::da9f2771-eec8-4874-9c2f-749101c7b5b2" providerId="AD" clId="Web-{490457EB-E8C2-43CC-BFE7-E004962497DA}" dt="2022-06-27T20:38:09.197" v="324" actId="14100"/>
      <pc:docMkLst>
        <pc:docMk/>
      </pc:docMkLst>
      <pc:sldChg chg="addSp modSp">
        <pc:chgData name="Thompson, Sa'Von (sthompson267@student.cccs.edu)" userId="S::sthompson267@student.cccs.edu::da9f2771-eec8-4874-9c2f-749101c7b5b2" providerId="AD" clId="Web-{490457EB-E8C2-43CC-BFE7-E004962497DA}" dt="2022-06-27T20:38:09.197" v="324" actId="14100"/>
        <pc:sldMkLst>
          <pc:docMk/>
          <pc:sldMk cId="109857222" sldId="256"/>
        </pc:sldMkLst>
        <pc:spChg chg="mod">
          <ac:chgData name="Thompson, Sa'Von (sthompson267@student.cccs.edu)" userId="S::sthompson267@student.cccs.edu::da9f2771-eec8-4874-9c2f-749101c7b5b2" providerId="AD" clId="Web-{490457EB-E8C2-43CC-BFE7-E004962497DA}" dt="2022-06-27T20:37:42.602" v="318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Thompson, Sa'Von (sthompson267@student.cccs.edu)" userId="S::sthompson267@student.cccs.edu::da9f2771-eec8-4874-9c2f-749101c7b5b2" providerId="AD" clId="Web-{490457EB-E8C2-43CC-BFE7-E004962497DA}" dt="2022-06-27T20:28:37.265" v="140" actId="20577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Thompson, Sa'Von (sthompson267@student.cccs.edu)" userId="S::sthompson267@student.cccs.edu::da9f2771-eec8-4874-9c2f-749101c7b5b2" providerId="AD" clId="Web-{490457EB-E8C2-43CC-BFE7-E004962497DA}" dt="2022-06-27T20:21:25.195" v="23" actId="1076"/>
          <ac:spMkLst>
            <pc:docMk/>
            <pc:sldMk cId="109857222" sldId="256"/>
            <ac:spMk id="5" creationId="{ECA188C5-DE66-CAFA-64C1-96A86B096CC5}"/>
          </ac:spMkLst>
        </pc:spChg>
        <pc:spChg chg="add mod">
          <ac:chgData name="Thompson, Sa'Von (sthompson267@student.cccs.edu)" userId="S::sthompson267@student.cccs.edu::da9f2771-eec8-4874-9c2f-749101c7b5b2" providerId="AD" clId="Web-{490457EB-E8C2-43CC-BFE7-E004962497DA}" dt="2022-06-27T20:38:09.197" v="324" actId="14100"/>
          <ac:spMkLst>
            <pc:docMk/>
            <pc:sldMk cId="109857222" sldId="256"/>
            <ac:spMk id="6" creationId="{06DD7A3E-0BD5-DF8E-CC6E-CED9E9390B1F}"/>
          </ac:spMkLst>
        </pc:spChg>
        <pc:picChg chg="add mod">
          <ac:chgData name="Thompson, Sa'Von (sthompson267@student.cccs.edu)" userId="S::sthompson267@student.cccs.edu::da9f2771-eec8-4874-9c2f-749101c7b5b2" providerId="AD" clId="Web-{490457EB-E8C2-43CC-BFE7-E004962497DA}" dt="2022-06-27T20:21:31.679" v="24" actId="1076"/>
          <ac:picMkLst>
            <pc:docMk/>
            <pc:sldMk cId="109857222" sldId="256"/>
            <ac:picMk id="4" creationId="{3345E200-E551-0498-E927-52D980BA5797}"/>
          </ac:picMkLst>
        </pc:picChg>
      </pc:sldChg>
    </pc:docChg>
  </pc:docChgLst>
  <pc:docChgLst>
    <pc:chgData name="Thompson, Sa'Von (sthompson267@student.cccs.edu)" userId="S::sthompson267@student.cccs.edu::da9f2771-eec8-4874-9c2f-749101c7b5b2" providerId="AD" clId="Web-{8449616F-8571-4C36-B4B2-53D86D28DFA3}"/>
    <pc:docChg chg="addSld modSld sldOrd addMainMaster">
      <pc:chgData name="Thompson, Sa'Von (sthompson267@student.cccs.edu)" userId="S::sthompson267@student.cccs.edu::da9f2771-eec8-4874-9c2f-749101c7b5b2" providerId="AD" clId="Web-{8449616F-8571-4C36-B4B2-53D86D28DFA3}" dt="2022-06-22T17:37:50.633" v="16"/>
      <pc:docMkLst>
        <pc:docMk/>
      </pc:docMkLst>
      <pc:sldChg chg="addSp modSp mod ord setBg modClrScheme setClrOvrMap chgLayout">
        <pc:chgData name="Thompson, Sa'Von (sthompson267@student.cccs.edu)" userId="S::sthompson267@student.cccs.edu::da9f2771-eec8-4874-9c2f-749101c7b5b2" providerId="AD" clId="Web-{8449616F-8571-4C36-B4B2-53D86D28DFA3}" dt="2022-06-22T17:37:50.633" v="16"/>
        <pc:sldMkLst>
          <pc:docMk/>
          <pc:sldMk cId="109857222" sldId="256"/>
        </pc:sldMkLst>
        <pc:spChg chg="mod ord">
          <ac:chgData name="Thompson, Sa'Von (sthompson267@student.cccs.edu)" userId="S::sthompson267@student.cccs.edu::da9f2771-eec8-4874-9c2f-749101c7b5b2" providerId="AD" clId="Web-{8449616F-8571-4C36-B4B2-53D86D28DFA3}" dt="2022-06-22T17:37:50.633" v="16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Thompson, Sa'Von (sthompson267@student.cccs.edu)" userId="S::sthompson267@student.cccs.edu::da9f2771-eec8-4874-9c2f-749101c7b5b2" providerId="AD" clId="Web-{8449616F-8571-4C36-B4B2-53D86D28DFA3}" dt="2022-06-22T17:37:50.633" v="16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Thompson, Sa'Von (sthompson267@student.cccs.edu)" userId="S::sthompson267@student.cccs.edu::da9f2771-eec8-4874-9c2f-749101c7b5b2" providerId="AD" clId="Web-{8449616F-8571-4C36-B4B2-53D86D28DFA3}" dt="2022-06-22T17:37:50.633" v="16"/>
          <ac:spMkLst>
            <pc:docMk/>
            <pc:sldMk cId="109857222" sldId="256"/>
            <ac:spMk id="8" creationId="{EA67B5B4-3A24-436E-B663-1B2EBFF8A0CD}"/>
          </ac:spMkLst>
        </pc:spChg>
        <pc:spChg chg="add">
          <ac:chgData name="Thompson, Sa'Von (sthompson267@student.cccs.edu)" userId="S::sthompson267@student.cccs.edu::da9f2771-eec8-4874-9c2f-749101c7b5b2" providerId="AD" clId="Web-{8449616F-8571-4C36-B4B2-53D86D28DFA3}" dt="2022-06-22T17:37:50.633" v="16"/>
          <ac:spMkLst>
            <pc:docMk/>
            <pc:sldMk cId="109857222" sldId="256"/>
            <ac:spMk id="10" creationId="{987FDF89-C993-41F4-A1B8-DBAFF16008A9}"/>
          </ac:spMkLst>
        </pc:spChg>
        <pc:spChg chg="add">
          <ac:chgData name="Thompson, Sa'Von (sthompson267@student.cccs.edu)" userId="S::sthompson267@student.cccs.edu::da9f2771-eec8-4874-9c2f-749101c7b5b2" providerId="AD" clId="Web-{8449616F-8571-4C36-B4B2-53D86D28DFA3}" dt="2022-06-22T17:37:50.633" v="16"/>
          <ac:spMkLst>
            <pc:docMk/>
            <pc:sldMk cId="109857222" sldId="256"/>
            <ac:spMk id="12" creationId="{64E585EA-75FD-4025-8270-F66A58A15CDA}"/>
          </ac:spMkLst>
        </pc:spChg>
      </pc:sldChg>
      <pc:sldChg chg="add ord">
        <pc:chgData name="Thompson, Sa'Von (sthompson267@student.cccs.edu)" userId="S::sthompson267@student.cccs.edu::da9f2771-eec8-4874-9c2f-749101c7b5b2" providerId="AD" clId="Web-{8449616F-8571-4C36-B4B2-53D86D28DFA3}" dt="2022-06-22T17:37:01.569" v="2"/>
        <pc:sldMkLst>
          <pc:docMk/>
          <pc:sldMk cId="715119566" sldId="257"/>
        </pc:sldMkLst>
      </pc:sldChg>
      <pc:sldChg chg="add ord">
        <pc:chgData name="Thompson, Sa'Von (sthompson267@student.cccs.edu)" userId="S::sthompson267@student.cccs.edu::da9f2771-eec8-4874-9c2f-749101c7b5b2" providerId="AD" clId="Web-{8449616F-8571-4C36-B4B2-53D86D28DFA3}" dt="2022-06-22T17:37:03.257" v="3"/>
        <pc:sldMkLst>
          <pc:docMk/>
          <pc:sldMk cId="2082169990" sldId="258"/>
        </pc:sldMkLst>
      </pc:sldChg>
      <pc:sldMasterChg chg="add addSldLayout">
        <pc:chgData name="Thompson, Sa'Von (sthompson267@student.cccs.edu)" userId="S::sthompson267@student.cccs.edu::da9f2771-eec8-4874-9c2f-749101c7b5b2" providerId="AD" clId="Web-{8449616F-8571-4C36-B4B2-53D86D28DFA3}" dt="2022-06-22T17:36:31.475" v="0"/>
        <pc:sldMasterMkLst>
          <pc:docMk/>
          <pc:sldMasterMk cId="2995388433" sldId="2147483750"/>
        </pc:sldMasterMkLst>
        <pc:sldLayoutChg chg="add">
          <pc:chgData name="Thompson, Sa'Von (sthompson267@student.cccs.edu)" userId="S::sthompson267@student.cccs.edu::da9f2771-eec8-4874-9c2f-749101c7b5b2" providerId="AD" clId="Web-{8449616F-8571-4C36-B4B2-53D86D28DFA3}" dt="2022-06-22T17:36:31.475" v="0"/>
          <pc:sldLayoutMkLst>
            <pc:docMk/>
            <pc:sldMasterMk cId="2995388433" sldId="2147483750"/>
            <pc:sldLayoutMk cId="142314669" sldId="2147483746"/>
          </pc:sldLayoutMkLst>
        </pc:sldLayoutChg>
      </pc:sldMasterChg>
    </pc:docChg>
  </pc:docChgLst>
  <pc:docChgLst>
    <pc:chgData name="Thompson, Sa'Von (sthompson267@student.cccs.edu)" userId="S::sthompson267@student.cccs.edu::da9f2771-eec8-4874-9c2f-749101c7b5b2" providerId="AD" clId="Web-{F8631F1B-7F41-4497-BC46-105A1DA08C4E}"/>
    <pc:docChg chg="modSld">
      <pc:chgData name="Thompson, Sa'Von (sthompson267@student.cccs.edu)" userId="S::sthompson267@student.cccs.edu::da9f2771-eec8-4874-9c2f-749101c7b5b2" providerId="AD" clId="Web-{F8631F1B-7F41-4497-BC46-105A1DA08C4E}" dt="2022-06-28T19:12:08.549" v="22"/>
      <pc:docMkLst>
        <pc:docMk/>
      </pc:docMkLst>
      <pc:sldChg chg="addSp delSp modSp">
        <pc:chgData name="Thompson, Sa'Von (sthompson267@student.cccs.edu)" userId="S::sthompson267@student.cccs.edu::da9f2771-eec8-4874-9c2f-749101c7b5b2" providerId="AD" clId="Web-{F8631F1B-7F41-4497-BC46-105A1DA08C4E}" dt="2022-06-28T19:12:08.549" v="22"/>
        <pc:sldMkLst>
          <pc:docMk/>
          <pc:sldMk cId="109857222" sldId="256"/>
        </pc:sldMkLst>
        <pc:spChg chg="mod">
          <ac:chgData name="Thompson, Sa'Von (sthompson267@student.cccs.edu)" userId="S::sthompson267@student.cccs.edu::da9f2771-eec8-4874-9c2f-749101c7b5b2" providerId="AD" clId="Web-{F8631F1B-7F41-4497-BC46-105A1DA08C4E}" dt="2022-06-28T17:17:28.724" v="3" actId="1076"/>
          <ac:spMkLst>
            <pc:docMk/>
            <pc:sldMk cId="109857222" sldId="256"/>
            <ac:spMk id="6" creationId="{06DD7A3E-0BD5-DF8E-CC6E-CED9E9390B1F}"/>
          </ac:spMkLst>
        </pc:spChg>
        <pc:picChg chg="add del mod">
          <ac:chgData name="Thompson, Sa'Von (sthompson267@student.cccs.edu)" userId="S::sthompson267@student.cccs.edu::da9f2771-eec8-4874-9c2f-749101c7b5b2" providerId="AD" clId="Web-{F8631F1B-7F41-4497-BC46-105A1DA08C4E}" dt="2022-06-28T17:27:13.362" v="9"/>
          <ac:picMkLst>
            <pc:docMk/>
            <pc:sldMk cId="109857222" sldId="256"/>
            <ac:picMk id="7" creationId="{CCD24700-02E7-1651-B2BF-B7794C88AFA2}"/>
          </ac:picMkLst>
        </pc:picChg>
        <pc:picChg chg="add del mod">
          <ac:chgData name="Thompson, Sa'Von (sthompson267@student.cccs.edu)" userId="S::sthompson267@student.cccs.edu::da9f2771-eec8-4874-9c2f-749101c7b5b2" providerId="AD" clId="Web-{F8631F1B-7F41-4497-BC46-105A1DA08C4E}" dt="2022-06-28T19:12:08.549" v="22"/>
          <ac:picMkLst>
            <pc:docMk/>
            <pc:sldMk cId="109857222" sldId="256"/>
            <ac:picMk id="9" creationId="{026C1DFF-A8C7-1D35-DEAA-1724BE0C1B9B}"/>
          </ac:picMkLst>
        </pc:picChg>
      </pc:sldChg>
      <pc:sldChg chg="modSp">
        <pc:chgData name="Thompson, Sa'Von (sthompson267@student.cccs.edu)" userId="S::sthompson267@student.cccs.edu::da9f2771-eec8-4874-9c2f-749101c7b5b2" providerId="AD" clId="Web-{F8631F1B-7F41-4497-BC46-105A1DA08C4E}" dt="2022-06-28T19:10:22.816" v="20" actId="20577"/>
        <pc:sldMkLst>
          <pc:docMk/>
          <pc:sldMk cId="2082169990" sldId="258"/>
        </pc:sldMkLst>
        <pc:spChg chg="mod">
          <ac:chgData name="Thompson, Sa'Von (sthompson267@student.cccs.edu)" userId="S::sthompson267@student.cccs.edu::da9f2771-eec8-4874-9c2f-749101c7b5b2" providerId="AD" clId="Web-{F8631F1B-7F41-4497-BC46-105A1DA08C4E}" dt="2022-06-28T19:10:22.816" v="20" actId="20577"/>
          <ac:spMkLst>
            <pc:docMk/>
            <pc:sldMk cId="2082169990" sldId="258"/>
            <ac:spMk id="3" creationId="{35C67D27-1135-0B07-5A2A-7584F31A93AD}"/>
          </ac:spMkLst>
        </pc:spChg>
      </pc:sldChg>
    </pc:docChg>
  </pc:docChgLst>
  <pc:docChgLst>
    <pc:chgData name="Thompson, Sa'Von (sthompson267@student.cccs.edu)" userId="S::sthompson267@student.cccs.edu::da9f2771-eec8-4874-9c2f-749101c7b5b2" providerId="AD" clId="Web-{31219467-4F60-4C33-8696-D9FB9D631B04}"/>
    <pc:docChg chg="modSld">
      <pc:chgData name="Thompson, Sa'Von (sthompson267@student.cccs.edu)" userId="S::sthompson267@student.cccs.edu::da9f2771-eec8-4874-9c2f-749101c7b5b2" providerId="AD" clId="Web-{31219467-4F60-4C33-8696-D9FB9D631B04}" dt="2022-06-29T16:45:39.538" v="15" actId="20577"/>
      <pc:docMkLst>
        <pc:docMk/>
      </pc:docMkLst>
      <pc:sldChg chg="modSp">
        <pc:chgData name="Thompson, Sa'Von (sthompson267@student.cccs.edu)" userId="S::sthompson267@student.cccs.edu::da9f2771-eec8-4874-9c2f-749101c7b5b2" providerId="AD" clId="Web-{31219467-4F60-4C33-8696-D9FB9D631B04}" dt="2022-06-29T16:45:36.491" v="11" actId="20577"/>
        <pc:sldMkLst>
          <pc:docMk/>
          <pc:sldMk cId="3702246292" sldId="264"/>
        </pc:sldMkLst>
        <pc:spChg chg="mod">
          <ac:chgData name="Thompson, Sa'Von (sthompson267@student.cccs.edu)" userId="S::sthompson267@student.cccs.edu::da9f2771-eec8-4874-9c2f-749101c7b5b2" providerId="AD" clId="Web-{31219467-4F60-4C33-8696-D9FB9D631B04}" dt="2022-06-29T16:45:36.491" v="11" actId="20577"/>
          <ac:spMkLst>
            <pc:docMk/>
            <pc:sldMk cId="3702246292" sldId="264"/>
            <ac:spMk id="4" creationId="{3024EAF7-1C9B-1233-9071-232C2C433976}"/>
          </ac:spMkLst>
        </pc:spChg>
      </pc:sldChg>
      <pc:sldChg chg="modSp">
        <pc:chgData name="Thompson, Sa'Von (sthompson267@student.cccs.edu)" userId="S::sthompson267@student.cccs.edu::da9f2771-eec8-4874-9c2f-749101c7b5b2" providerId="AD" clId="Web-{31219467-4F60-4C33-8696-D9FB9D631B04}" dt="2022-06-29T16:45:39.538" v="15" actId="20577"/>
        <pc:sldMkLst>
          <pc:docMk/>
          <pc:sldMk cId="244800337" sldId="265"/>
        </pc:sldMkLst>
        <pc:spChg chg="mod">
          <ac:chgData name="Thompson, Sa'Von (sthompson267@student.cccs.edu)" userId="S::sthompson267@student.cccs.edu::da9f2771-eec8-4874-9c2f-749101c7b5b2" providerId="AD" clId="Web-{31219467-4F60-4C33-8696-D9FB9D631B04}" dt="2022-06-29T16:45:39.538" v="15" actId="20577"/>
          <ac:spMkLst>
            <pc:docMk/>
            <pc:sldMk cId="244800337" sldId="265"/>
            <ac:spMk id="4" creationId="{3024EAF7-1C9B-1233-9071-232C2C433976}"/>
          </ac:spMkLst>
        </pc:spChg>
      </pc:sldChg>
    </pc:docChg>
  </pc:docChgLst>
  <pc:docChgLst>
    <pc:chgData name="Thompson, Sa'Von (sthompson267@student.cccs.edu)" userId="S::sthompson267@student.cccs.edu::da9f2771-eec8-4874-9c2f-749101c7b5b2" providerId="AD" clId="Web-{58C13A19-3EEA-4348-8F70-6CCDCD785239}"/>
    <pc:docChg chg="addSld delSld modSld sldOrd">
      <pc:chgData name="Thompson, Sa'Von (sthompson267@student.cccs.edu)" userId="S::sthompson267@student.cccs.edu::da9f2771-eec8-4874-9c2f-749101c7b5b2" providerId="AD" clId="Web-{58C13A19-3EEA-4348-8F70-6CCDCD785239}" dt="2022-07-12T21:30:07.830" v="540"/>
      <pc:docMkLst>
        <pc:docMk/>
      </pc:docMkLst>
      <pc:sldChg chg="modSp">
        <pc:chgData name="Thompson, Sa'Von (sthompson267@student.cccs.edu)" userId="S::sthompson267@student.cccs.edu::da9f2771-eec8-4874-9c2f-749101c7b5b2" providerId="AD" clId="Web-{58C13A19-3EEA-4348-8F70-6CCDCD785239}" dt="2022-07-12T19:51:56.556" v="376" actId="20577"/>
        <pc:sldMkLst>
          <pc:docMk/>
          <pc:sldMk cId="109857222" sldId="256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1:56.556" v="376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Thompson, Sa'Von (sthompson267@student.cccs.edu)" userId="S::sthompson267@student.cccs.edu::da9f2771-eec8-4874-9c2f-749101c7b5b2" providerId="AD" clId="Web-{58C13A19-3EEA-4348-8F70-6CCDCD785239}" dt="2022-07-12T19:38:36.213" v="5" actId="1076"/>
          <ac:spMkLst>
            <pc:docMk/>
            <pc:sldMk cId="109857222" sldId="256"/>
            <ac:spMk id="3" creationId="{00000000-0000-0000-0000-000000000000}"/>
          </ac:spMkLst>
        </pc:spChg>
        <pc:picChg chg="mod">
          <ac:chgData name="Thompson, Sa'Von (sthompson267@student.cccs.edu)" userId="S::sthompson267@student.cccs.edu::da9f2771-eec8-4874-9c2f-749101c7b5b2" providerId="AD" clId="Web-{58C13A19-3EEA-4348-8F70-6CCDCD785239}" dt="2022-07-12T19:38:31.135" v="4" actId="1076"/>
          <ac:picMkLst>
            <pc:docMk/>
            <pc:sldMk cId="109857222" sldId="256"/>
            <ac:picMk id="4" creationId="{3345E200-E551-0498-E927-52D980BA5797}"/>
          </ac:picMkLst>
        </pc:picChg>
      </pc:sldChg>
      <pc:sldChg chg="modSp">
        <pc:chgData name="Thompson, Sa'Von (sthompson267@student.cccs.edu)" userId="S::sthompson267@student.cccs.edu::da9f2771-eec8-4874-9c2f-749101c7b5b2" providerId="AD" clId="Web-{58C13A19-3EEA-4348-8F70-6CCDCD785239}" dt="2022-07-12T19:51:16.994" v="368" actId="20577"/>
        <pc:sldMkLst>
          <pc:docMk/>
          <pc:sldMk cId="715119566" sldId="257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1:16.994" v="368" actId="20577"/>
          <ac:spMkLst>
            <pc:docMk/>
            <pc:sldMk cId="715119566" sldId="257"/>
            <ac:spMk id="2" creationId="{00000000-0000-0000-0000-000000000000}"/>
          </ac:spMkLst>
        </pc:spChg>
      </pc:sldChg>
      <pc:sldChg chg="modSp">
        <pc:chgData name="Thompson, Sa'Von (sthompson267@student.cccs.edu)" userId="S::sthompson267@student.cccs.edu::da9f2771-eec8-4874-9c2f-749101c7b5b2" providerId="AD" clId="Web-{58C13A19-3EEA-4348-8F70-6CCDCD785239}" dt="2022-07-12T19:52:03.338" v="377" actId="20577"/>
        <pc:sldMkLst>
          <pc:docMk/>
          <pc:sldMk cId="2082169990" sldId="258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2:03.338" v="377" actId="20577"/>
          <ac:spMkLst>
            <pc:docMk/>
            <pc:sldMk cId="2082169990" sldId="258"/>
            <ac:spMk id="2" creationId="{86F0016B-EBB2-B625-0546-446F9793BD07}"/>
          </ac:spMkLst>
        </pc:spChg>
      </pc:sldChg>
      <pc:sldChg chg="modSp">
        <pc:chgData name="Thompson, Sa'Von (sthompson267@student.cccs.edu)" userId="S::sthompson267@student.cccs.edu::da9f2771-eec8-4874-9c2f-749101c7b5b2" providerId="AD" clId="Web-{58C13A19-3EEA-4348-8F70-6CCDCD785239}" dt="2022-07-12T19:52:18.228" v="380" actId="20577"/>
        <pc:sldMkLst>
          <pc:docMk/>
          <pc:sldMk cId="353516902" sldId="259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2:18.228" v="380" actId="20577"/>
          <ac:spMkLst>
            <pc:docMk/>
            <pc:sldMk cId="353516902" sldId="259"/>
            <ac:spMk id="2" creationId="{D9FCEC6D-D1D7-6335-09F1-7361C9BFC724}"/>
          </ac:spMkLst>
        </pc:spChg>
      </pc:sldChg>
      <pc:sldChg chg="modSp">
        <pc:chgData name="Thompson, Sa'Von (sthompson267@student.cccs.edu)" userId="S::sthompson267@student.cccs.edu::da9f2771-eec8-4874-9c2f-749101c7b5b2" providerId="AD" clId="Web-{58C13A19-3EEA-4348-8F70-6CCDCD785239}" dt="2022-07-12T19:53:13.916" v="390" actId="20577"/>
        <pc:sldMkLst>
          <pc:docMk/>
          <pc:sldMk cId="1054747903" sldId="260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3:13.916" v="390" actId="20577"/>
          <ac:spMkLst>
            <pc:docMk/>
            <pc:sldMk cId="1054747903" sldId="260"/>
            <ac:spMk id="2" creationId="{D9FCEC6D-D1D7-6335-09F1-7361C9BFC724}"/>
          </ac:spMkLst>
        </pc:spChg>
      </pc:sldChg>
      <pc:sldChg chg="modSp">
        <pc:chgData name="Thompson, Sa'Von (sthompson267@student.cccs.edu)" userId="S::sthompson267@student.cccs.edu::da9f2771-eec8-4874-9c2f-749101c7b5b2" providerId="AD" clId="Web-{58C13A19-3EEA-4348-8F70-6CCDCD785239}" dt="2022-07-12T19:53:18.119" v="391" actId="20577"/>
        <pc:sldMkLst>
          <pc:docMk/>
          <pc:sldMk cId="941500980" sldId="261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3:18.119" v="391" actId="20577"/>
          <ac:spMkLst>
            <pc:docMk/>
            <pc:sldMk cId="941500980" sldId="261"/>
            <ac:spMk id="2" creationId="{86F0016B-EBB2-B625-0546-446F9793BD07}"/>
          </ac:spMkLst>
        </pc:spChg>
      </pc:sldChg>
      <pc:sldChg chg="addSp modSp">
        <pc:chgData name="Thompson, Sa'Von (sthompson267@student.cccs.edu)" userId="S::sthompson267@student.cccs.edu::da9f2771-eec8-4874-9c2f-749101c7b5b2" providerId="AD" clId="Web-{58C13A19-3EEA-4348-8F70-6CCDCD785239}" dt="2022-07-12T21:30:07.830" v="540"/>
        <pc:sldMkLst>
          <pc:docMk/>
          <pc:sldMk cId="353052446" sldId="262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3:36.275" v="396" actId="20577"/>
          <ac:spMkLst>
            <pc:docMk/>
            <pc:sldMk cId="353052446" sldId="262"/>
            <ac:spMk id="2" creationId="{D9FCEC6D-D1D7-6335-09F1-7361C9BFC724}"/>
          </ac:spMkLst>
        </pc:spChg>
        <pc:spChg chg="add mod">
          <ac:chgData name="Thompson, Sa'Von (sthompson267@student.cccs.edu)" userId="S::sthompson267@student.cccs.edu::da9f2771-eec8-4874-9c2f-749101c7b5b2" providerId="AD" clId="Web-{58C13A19-3EEA-4348-8F70-6CCDCD785239}" dt="2022-07-12T21:29:44.267" v="528"/>
          <ac:spMkLst>
            <pc:docMk/>
            <pc:sldMk cId="353052446" sldId="262"/>
            <ac:spMk id="5" creationId="{EFFC7E03-BE71-C65B-6730-642F875151E1}"/>
          </ac:spMkLst>
        </pc:spChg>
        <pc:spChg chg="add mod">
          <ac:chgData name="Thompson, Sa'Von (sthompson267@student.cccs.edu)" userId="S::sthompson267@student.cccs.edu::da9f2771-eec8-4874-9c2f-749101c7b5b2" providerId="AD" clId="Web-{58C13A19-3EEA-4348-8F70-6CCDCD785239}" dt="2022-07-12T21:30:07.830" v="540"/>
          <ac:spMkLst>
            <pc:docMk/>
            <pc:sldMk cId="353052446" sldId="262"/>
            <ac:spMk id="6" creationId="{0BA74DB5-A248-B061-9F62-A103449D24E9}"/>
          </ac:spMkLst>
        </pc:spChg>
        <pc:picChg chg="mod">
          <ac:chgData name="Thompson, Sa'Von (sthompson267@student.cccs.edu)" userId="S::sthompson267@student.cccs.edu::da9f2771-eec8-4874-9c2f-749101c7b5b2" providerId="AD" clId="Web-{58C13A19-3EEA-4348-8F70-6CCDCD785239}" dt="2022-07-12T21:28:23.190" v="512" actId="1076"/>
          <ac:picMkLst>
            <pc:docMk/>
            <pc:sldMk cId="353052446" sldId="262"/>
            <ac:picMk id="7" creationId="{9BF47F74-A6FE-6E6F-BAF1-43BD5627B78B}"/>
          </ac:picMkLst>
        </pc:picChg>
        <pc:picChg chg="mod">
          <ac:chgData name="Thompson, Sa'Von (sthompson267@student.cccs.edu)" userId="S::sthompson267@student.cccs.edu::da9f2771-eec8-4874-9c2f-749101c7b5b2" providerId="AD" clId="Web-{58C13A19-3EEA-4348-8F70-6CCDCD785239}" dt="2022-07-12T21:29:17.174" v="515" actId="1076"/>
          <ac:picMkLst>
            <pc:docMk/>
            <pc:sldMk cId="353052446" sldId="262"/>
            <ac:picMk id="8" creationId="{8F48B7FC-8086-37D7-6AA0-1C98724014F8}"/>
          </ac:picMkLst>
        </pc:picChg>
        <pc:cxnChg chg="mod">
          <ac:chgData name="Thompson, Sa'Von (sthompson267@student.cccs.edu)" userId="S::sthompson267@student.cccs.edu::da9f2771-eec8-4874-9c2f-749101c7b5b2" providerId="AD" clId="Web-{58C13A19-3EEA-4348-8F70-6CCDCD785239}" dt="2022-07-12T21:29:23.361" v="516" actId="1076"/>
          <ac:cxnSpMkLst>
            <pc:docMk/>
            <pc:sldMk cId="353052446" sldId="262"/>
            <ac:cxnSpMk id="14" creationId="{BC7395CF-B413-21CC-2D87-A899D2B0242C}"/>
          </ac:cxnSpMkLst>
        </pc:cxnChg>
      </pc:sldChg>
      <pc:sldChg chg="modSp">
        <pc:chgData name="Thompson, Sa'Von (sthompson267@student.cccs.edu)" userId="S::sthompson267@student.cccs.edu::da9f2771-eec8-4874-9c2f-749101c7b5b2" providerId="AD" clId="Web-{58C13A19-3EEA-4348-8F70-6CCDCD785239}" dt="2022-07-12T19:53:26.322" v="393" actId="20577"/>
        <pc:sldMkLst>
          <pc:docMk/>
          <pc:sldMk cId="2898506032" sldId="263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3:26.322" v="393" actId="20577"/>
          <ac:spMkLst>
            <pc:docMk/>
            <pc:sldMk cId="2898506032" sldId="263"/>
            <ac:spMk id="2" creationId="{D38B0F0C-A2B5-E861-C6E0-38AA13505E12}"/>
          </ac:spMkLst>
        </pc:spChg>
      </pc:sldChg>
      <pc:sldChg chg="modSp">
        <pc:chgData name="Thompson, Sa'Von (sthompson267@student.cccs.edu)" userId="S::sthompson267@student.cccs.edu::da9f2771-eec8-4874-9c2f-749101c7b5b2" providerId="AD" clId="Web-{58C13A19-3EEA-4348-8F70-6CCDCD785239}" dt="2022-07-12T19:51:35.963" v="371" actId="20577"/>
        <pc:sldMkLst>
          <pc:docMk/>
          <pc:sldMk cId="3702246292" sldId="264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1:35.963" v="371" actId="20577"/>
          <ac:spMkLst>
            <pc:docMk/>
            <pc:sldMk cId="3702246292" sldId="264"/>
            <ac:spMk id="2" creationId="{3586A037-897A-7147-1DBC-A23757BB1A11}"/>
          </ac:spMkLst>
        </pc:spChg>
      </pc:sldChg>
      <pc:sldChg chg="modSp">
        <pc:chgData name="Thompson, Sa'Von (sthompson267@student.cccs.edu)" userId="S::sthompson267@student.cccs.edu::da9f2771-eec8-4874-9c2f-749101c7b5b2" providerId="AD" clId="Web-{58C13A19-3EEA-4348-8F70-6CCDCD785239}" dt="2022-07-12T19:51:47.760" v="374" actId="20577"/>
        <pc:sldMkLst>
          <pc:docMk/>
          <pc:sldMk cId="244800337" sldId="265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1:47.760" v="374" actId="20577"/>
          <ac:spMkLst>
            <pc:docMk/>
            <pc:sldMk cId="244800337" sldId="265"/>
            <ac:spMk id="2" creationId="{3586A037-897A-7147-1DBC-A23757BB1A11}"/>
          </ac:spMkLst>
        </pc:spChg>
      </pc:sldChg>
      <pc:sldChg chg="addSp modSp">
        <pc:chgData name="Thompson, Sa'Von (sthompson267@student.cccs.edu)" userId="S::sthompson267@student.cccs.edu::da9f2771-eec8-4874-9c2f-749101c7b5b2" providerId="AD" clId="Web-{58C13A19-3EEA-4348-8F70-6CCDCD785239}" dt="2022-07-12T19:37:13.244" v="3" actId="14100"/>
        <pc:sldMkLst>
          <pc:docMk/>
          <pc:sldMk cId="1913509776" sldId="266"/>
        </pc:sldMkLst>
        <pc:picChg chg="add mod">
          <ac:chgData name="Thompson, Sa'Von (sthompson267@student.cccs.edu)" userId="S::sthompson267@student.cccs.edu::da9f2771-eec8-4874-9c2f-749101c7b5b2" providerId="AD" clId="Web-{58C13A19-3EEA-4348-8F70-6CCDCD785239}" dt="2022-07-12T19:37:13.244" v="3" actId="14100"/>
          <ac:picMkLst>
            <pc:docMk/>
            <pc:sldMk cId="1913509776" sldId="266"/>
            <ac:picMk id="3" creationId="{113791F6-6A9C-2EAC-DBDD-D542D22BE605}"/>
          </ac:picMkLst>
        </pc:picChg>
      </pc:sldChg>
      <pc:sldChg chg="modSp">
        <pc:chgData name="Thompson, Sa'Von (sthompson267@student.cccs.edu)" userId="S::sthompson267@student.cccs.edu::da9f2771-eec8-4874-9c2f-749101c7b5b2" providerId="AD" clId="Web-{58C13A19-3EEA-4348-8F70-6CCDCD785239}" dt="2022-07-12T19:52:55.213" v="387" actId="20577"/>
        <pc:sldMkLst>
          <pc:docMk/>
          <pc:sldMk cId="2974501094" sldId="267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2:55.213" v="387" actId="20577"/>
          <ac:spMkLst>
            <pc:docMk/>
            <pc:sldMk cId="2974501094" sldId="267"/>
            <ac:spMk id="2" creationId="{D9FCEC6D-D1D7-6335-09F1-7361C9BFC724}"/>
          </ac:spMkLst>
        </pc:spChg>
      </pc:sldChg>
      <pc:sldChg chg="new del ord">
        <pc:chgData name="Thompson, Sa'Von (sthompson267@student.cccs.edu)" userId="S::sthompson267@student.cccs.edu::da9f2771-eec8-4874-9c2f-749101c7b5b2" providerId="AD" clId="Web-{58C13A19-3EEA-4348-8F70-6CCDCD785239}" dt="2022-07-12T19:39:51.213" v="8"/>
        <pc:sldMkLst>
          <pc:docMk/>
          <pc:sldMk cId="2913796557" sldId="268"/>
        </pc:sldMkLst>
      </pc:sldChg>
      <pc:sldChg chg="addSp delSp modSp add ord replId">
        <pc:chgData name="Thompson, Sa'Von (sthompson267@student.cccs.edu)" userId="S::sthompson267@student.cccs.edu::da9f2771-eec8-4874-9c2f-749101c7b5b2" providerId="AD" clId="Web-{58C13A19-3EEA-4348-8F70-6CCDCD785239}" dt="2022-07-12T21:27:06.408" v="504" actId="20577"/>
        <pc:sldMkLst>
          <pc:docMk/>
          <pc:sldMk cId="3097343430" sldId="268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1:40.744" v="372" actId="20577"/>
          <ac:spMkLst>
            <pc:docMk/>
            <pc:sldMk cId="3097343430" sldId="268"/>
            <ac:spMk id="2" creationId="{241D7E7A-0C32-1965-FEB1-354D65A9ED32}"/>
          </ac:spMkLst>
        </pc:spChg>
        <pc:spChg chg="del">
          <ac:chgData name="Thompson, Sa'Von (sthompson267@student.cccs.edu)" userId="S::sthompson267@student.cccs.edu::da9f2771-eec8-4874-9c2f-749101c7b5b2" providerId="AD" clId="Web-{58C13A19-3EEA-4348-8F70-6CCDCD785239}" dt="2022-07-12T19:40:47.400" v="33"/>
          <ac:spMkLst>
            <pc:docMk/>
            <pc:sldMk cId="3097343430" sldId="268"/>
            <ac:spMk id="4" creationId="{BFDB651B-05C1-EB4C-86DF-463BB7028880}"/>
          </ac:spMkLst>
        </pc:spChg>
        <pc:spChg chg="add del mod">
          <ac:chgData name="Thompson, Sa'Von (sthompson267@student.cccs.edu)" userId="S::sthompson267@student.cccs.edu::da9f2771-eec8-4874-9c2f-749101c7b5b2" providerId="AD" clId="Web-{58C13A19-3EEA-4348-8F70-6CCDCD785239}" dt="2022-07-12T19:49:22.713" v="323"/>
          <ac:spMkLst>
            <pc:docMk/>
            <pc:sldMk cId="3097343430" sldId="268"/>
            <ac:spMk id="10" creationId="{39462025-DC03-B616-6F42-5AA138203727}"/>
          </ac:spMkLst>
        </pc:spChg>
        <pc:spChg chg="del mod">
          <ac:chgData name="Thompson, Sa'Von (sthompson267@student.cccs.edu)" userId="S::sthompson267@student.cccs.edu::da9f2771-eec8-4874-9c2f-749101c7b5b2" providerId="AD" clId="Web-{58C13A19-3EEA-4348-8F70-6CCDCD785239}" dt="2022-07-12T19:40:45.807" v="32"/>
          <ac:spMkLst>
            <pc:docMk/>
            <pc:sldMk cId="3097343430" sldId="268"/>
            <ac:spMk id="11" creationId="{8C37CA1A-243D-7548-18DD-BEEE9B13C435}"/>
          </ac:spMkLst>
        </pc:spChg>
        <pc:spChg chg="add mod">
          <ac:chgData name="Thompson, Sa'Von (sthompson267@student.cccs.edu)" userId="S::sthompson267@student.cccs.edu::da9f2771-eec8-4874-9c2f-749101c7b5b2" providerId="AD" clId="Web-{58C13A19-3EEA-4348-8F70-6CCDCD785239}" dt="2022-07-12T21:27:06.408" v="504" actId="20577"/>
          <ac:spMkLst>
            <pc:docMk/>
            <pc:sldMk cId="3097343430" sldId="268"/>
            <ac:spMk id="13" creationId="{B55C88A5-4EF1-266C-921B-2648FB346005}"/>
          </ac:spMkLst>
        </pc:spChg>
        <pc:picChg chg="del">
          <ac:chgData name="Thompson, Sa'Von (sthompson267@student.cccs.edu)" userId="S::sthompson267@student.cccs.edu::da9f2771-eec8-4874-9c2f-749101c7b5b2" providerId="AD" clId="Web-{58C13A19-3EEA-4348-8F70-6CCDCD785239}" dt="2022-07-12T19:40:42.010" v="30"/>
          <ac:picMkLst>
            <pc:docMk/>
            <pc:sldMk cId="3097343430" sldId="268"/>
            <ac:picMk id="3" creationId="{113791F6-6A9C-2EAC-DBDD-D542D22BE605}"/>
          </ac:picMkLst>
        </pc:picChg>
        <pc:picChg chg="del">
          <ac:chgData name="Thompson, Sa'Von (sthompson267@student.cccs.edu)" userId="S::sthompson267@student.cccs.edu::da9f2771-eec8-4874-9c2f-749101c7b5b2" providerId="AD" clId="Web-{58C13A19-3EEA-4348-8F70-6CCDCD785239}" dt="2022-07-12T19:40:41.057" v="29"/>
          <ac:picMkLst>
            <pc:docMk/>
            <pc:sldMk cId="3097343430" sldId="268"/>
            <ac:picMk id="5" creationId="{6826F0EE-FAED-E6AD-34D8-7341AFF22210}"/>
          </ac:picMkLst>
        </pc:picChg>
        <pc:cxnChg chg="del">
          <ac:chgData name="Thompson, Sa'Von (sthompson267@student.cccs.edu)" userId="S::sthompson267@student.cccs.edu::da9f2771-eec8-4874-9c2f-749101c7b5b2" providerId="AD" clId="Web-{58C13A19-3EEA-4348-8F70-6CCDCD785239}" dt="2022-07-12T19:40:53.369" v="34"/>
          <ac:cxnSpMkLst>
            <pc:docMk/>
            <pc:sldMk cId="3097343430" sldId="268"/>
            <ac:cxnSpMk id="8" creationId="{F240371C-0532-D331-13D6-5AF4AC0EF734}"/>
          </ac:cxnSpMkLst>
        </pc:cxnChg>
      </pc:sldChg>
      <pc:sldChg chg="modSp add ord replId">
        <pc:chgData name="Thompson, Sa'Von (sthompson267@student.cccs.edu)" userId="S::sthompson267@student.cccs.edu::da9f2771-eec8-4874-9c2f-749101c7b5b2" providerId="AD" clId="Web-{58C13A19-3EEA-4348-8F70-6CCDCD785239}" dt="2022-07-12T19:54:11.589" v="397" actId="20577"/>
        <pc:sldMkLst>
          <pc:docMk/>
          <pc:sldMk cId="317017157" sldId="269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19:54:11.589" v="397" actId="20577"/>
          <ac:spMkLst>
            <pc:docMk/>
            <pc:sldMk cId="317017157" sldId="269"/>
            <ac:spMk id="2" creationId="{00000000-0000-0000-0000-000000000000}"/>
          </ac:spMkLst>
        </pc:spChg>
      </pc:sldChg>
      <pc:sldChg chg="addSp delSp modSp add ord replId">
        <pc:chgData name="Thompson, Sa'Von (sthompson267@student.cccs.edu)" userId="S::sthompson267@student.cccs.edu::da9f2771-eec8-4874-9c2f-749101c7b5b2" providerId="AD" clId="Web-{58C13A19-3EEA-4348-8F70-6CCDCD785239}" dt="2022-07-12T21:24:21.502" v="473"/>
        <pc:sldMkLst>
          <pc:docMk/>
          <pc:sldMk cId="2991354489" sldId="270"/>
        </pc:sldMkLst>
        <pc:spChg chg="mod">
          <ac:chgData name="Thompson, Sa'Von (sthompson267@student.cccs.edu)" userId="S::sthompson267@student.cccs.edu::da9f2771-eec8-4874-9c2f-749101c7b5b2" providerId="AD" clId="Web-{58C13A19-3EEA-4348-8F70-6CCDCD785239}" dt="2022-07-12T21:20:37.784" v="406" actId="20577"/>
          <ac:spMkLst>
            <pc:docMk/>
            <pc:sldMk cId="2991354489" sldId="270"/>
            <ac:spMk id="2" creationId="{00000000-0000-0000-0000-000000000000}"/>
          </ac:spMkLst>
        </pc:spChg>
        <pc:spChg chg="add del">
          <ac:chgData name="Thompson, Sa'Von (sthompson267@student.cccs.edu)" userId="S::sthompson267@student.cccs.edu::da9f2771-eec8-4874-9c2f-749101c7b5b2" providerId="AD" clId="Web-{58C13A19-3EEA-4348-8F70-6CCDCD785239}" dt="2022-07-12T21:21:22.971" v="411"/>
          <ac:spMkLst>
            <pc:docMk/>
            <pc:sldMk cId="2991354489" sldId="270"/>
            <ac:spMk id="5" creationId="{24B2C74B-4B17-3C55-09ED-B164A128CDFC}"/>
          </ac:spMkLst>
        </pc:spChg>
        <pc:spChg chg="del">
          <ac:chgData name="Thompson, Sa'Von (sthompson267@student.cccs.edu)" userId="S::sthompson267@student.cccs.edu::da9f2771-eec8-4874-9c2f-749101c7b5b2" providerId="AD" clId="Web-{58C13A19-3EEA-4348-8F70-6CCDCD785239}" dt="2022-07-12T21:21:06.675" v="408"/>
          <ac:spMkLst>
            <pc:docMk/>
            <pc:sldMk cId="2991354489" sldId="270"/>
            <ac:spMk id="11" creationId="{C670A265-502E-608C-E24E-98027CF18955}"/>
          </ac:spMkLst>
        </pc:spChg>
        <pc:spChg chg="del">
          <ac:chgData name="Thompson, Sa'Von (sthompson267@student.cccs.edu)" userId="S::sthompson267@student.cccs.edu::da9f2771-eec8-4874-9c2f-749101c7b5b2" providerId="AD" clId="Web-{58C13A19-3EEA-4348-8F70-6CCDCD785239}" dt="2022-07-12T21:21:09.253" v="409"/>
          <ac:spMkLst>
            <pc:docMk/>
            <pc:sldMk cId="2991354489" sldId="270"/>
            <ac:spMk id="13" creationId="{29CB3029-CAF5-4AE0-A0CC-8C9E50D60157}"/>
          </ac:spMkLst>
        </pc:spChg>
        <pc:spChg chg="add mod">
          <ac:chgData name="Thompson, Sa'Von (sthompson267@student.cccs.edu)" userId="S::sthompson267@student.cccs.edu::da9f2771-eec8-4874-9c2f-749101c7b5b2" providerId="AD" clId="Web-{58C13A19-3EEA-4348-8F70-6CCDCD785239}" dt="2022-07-12T21:24:21.502" v="473"/>
          <ac:spMkLst>
            <pc:docMk/>
            <pc:sldMk cId="2991354489" sldId="270"/>
            <ac:spMk id="14" creationId="{71C84E5C-0A27-74D9-BF91-A57214FA0748}"/>
          </ac:spMkLst>
        </pc:spChg>
        <pc:picChg chg="del">
          <ac:chgData name="Thompson, Sa'Von (sthompson267@student.cccs.edu)" userId="S::sthompson267@student.cccs.edu::da9f2771-eec8-4874-9c2f-749101c7b5b2" providerId="AD" clId="Web-{58C13A19-3EEA-4348-8F70-6CCDCD785239}" dt="2022-07-12T21:21:03.175" v="407"/>
          <ac:picMkLst>
            <pc:docMk/>
            <pc:sldMk cId="2991354489" sldId="270"/>
            <ac:picMk id="7" creationId="{50355C3F-9FF8-62F0-B22A-D685646C21A2}"/>
          </ac:picMkLst>
        </pc:picChg>
        <pc:picChg chg="del">
          <ac:chgData name="Thompson, Sa'Von (sthompson267@student.cccs.edu)" userId="S::sthompson267@student.cccs.edu::da9f2771-eec8-4874-9c2f-749101c7b5b2" providerId="AD" clId="Web-{58C13A19-3EEA-4348-8F70-6CCDCD785239}" dt="2022-07-12T21:21:27.534" v="412"/>
          <ac:picMkLst>
            <pc:docMk/>
            <pc:sldMk cId="2991354489" sldId="270"/>
            <ac:picMk id="9" creationId="{8810B652-84D5-1753-E4A5-0777E3CC64C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7/12/2022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8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2cx4E_3MhQ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m0GJwN5Gvxs?feature=oembed" TargetMode="External"/><Relationship Id="rId1" Type="http://schemas.openxmlformats.org/officeDocument/2006/relationships/video" Target="https://www.youtube.com/embed/XvHpLpHbaPg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0EXSLNatcMw?feature=oembed" TargetMode="Externa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s6hvHmIIJc?feature=oembed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4415E9D-A4CE-C684-EBCD-0AC98B179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2353" b="126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en-US" sz="5800" b="1" dirty="0">
                <a:cs typeface="Calibri Light"/>
              </a:rPr>
              <a:t>Slow-</a:t>
            </a:r>
            <a:r>
              <a:rPr lang="en-US" sz="5800" b="1" dirty="0" err="1">
                <a:cs typeface="Calibri Light"/>
              </a:rPr>
              <a:t>mo</a:t>
            </a:r>
            <a:r>
              <a:rPr lang="en-US" sz="5800" b="1" dirty="0">
                <a:cs typeface="Calibri Light"/>
              </a:rPr>
              <a:t> Guide for the Sony NX80 Camcorder </a:t>
            </a:r>
            <a:endParaRPr lang="en-US" sz="5800" b="1" dirty="0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715119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CEC6D-D1D7-6335-09F1-7361C9BFC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cs typeface="Calibri Light"/>
              </a:rPr>
              <a:t>Choosing the Correct Trigger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9740-F50A-C388-993C-CAD6F792E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0833"/>
            <a:ext cx="5061216" cy="451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u="sng">
                <a:cs typeface="Calibri" panose="020F0502020204030204"/>
              </a:rPr>
              <a:t>Start Trigger Guide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BD82-842D-6C27-00C8-D518819E5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866" y="2010833"/>
            <a:ext cx="5858932" cy="4513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 u="sng">
                <a:cs typeface="Calibri" panose="020F0502020204030204"/>
              </a:rPr>
              <a:t>End Trigger &amp; End Trigger Half Guide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7395CF-B413-21CC-2D87-A899D2B0242C}"/>
              </a:ext>
            </a:extLst>
          </p:cNvPr>
          <p:cNvCxnSpPr/>
          <p:nvPr/>
        </p:nvCxnSpPr>
        <p:spPr>
          <a:xfrm flipH="1">
            <a:off x="5936455" y="1888331"/>
            <a:ext cx="11906" cy="4560091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324D64F8-60C6-8887-667A-F38BD5213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519" y="2586037"/>
            <a:ext cx="3622495" cy="404336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12201CB-82CE-32E1-9655-0801B4E7A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347" y="2514600"/>
            <a:ext cx="3633838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47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66F8A2C-B8CF-4B20-9A73-2ADCF6302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0016B-EBB2-B625-0546-446F9793B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3520" y="1272800"/>
            <a:ext cx="6544620" cy="4312402"/>
          </a:xfrm>
        </p:spPr>
        <p:txBody>
          <a:bodyPr anchor="ctr">
            <a:normAutofit/>
          </a:bodyPr>
          <a:lstStyle/>
          <a:p>
            <a:pPr algn="r"/>
            <a:r>
              <a:rPr lang="en-US" b="1" dirty="0">
                <a:solidFill>
                  <a:schemeClr val="tx1"/>
                </a:solidFill>
              </a:rPr>
              <a:t>Exposure Levels </a:t>
            </a:r>
            <a:r>
              <a:rPr lang="en-US" b="1" i="1" dirty="0">
                <a:solidFill>
                  <a:schemeClr val="tx1"/>
                </a:solidFill>
              </a:rPr>
              <a:t>and</a:t>
            </a:r>
            <a:r>
              <a:rPr lang="en-US" b="1" dirty="0">
                <a:solidFill>
                  <a:schemeClr val="tx1"/>
                </a:solidFill>
              </a:rPr>
              <a:t> focusing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67D27-1135-0B07-5A2A-7584F31A9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3440" y="1272800"/>
            <a:ext cx="2481307" cy="4312402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000"/>
              <a:t>Setting up the camera to have decent lighting and be in focus during shooting.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500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8B0F0C-A2B5-E861-C6E0-38AA1350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cs typeface="Calibri Light" panose="020F0302020204030204"/>
              </a:rPr>
              <a:t>Exposure Levels Overview</a:t>
            </a:r>
          </a:p>
        </p:txBody>
      </p:sp>
      <p:pic>
        <p:nvPicPr>
          <p:cNvPr id="7" name="Online Media 6" title="V1 Nozzle Correct Settings Shot">
            <a:hlinkClick r:id="" action="ppaction://media"/>
            <a:extLst>
              <a:ext uri="{FF2B5EF4-FFF2-40B4-BE49-F238E27FC236}">
                <a16:creationId xmlns:a16="http://schemas.microsoft.com/office/drawing/2014/main" id="{1E1D7EA9-8094-4C4C-A7C6-7421DADCE47E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7494" y="2474913"/>
            <a:ext cx="5381624" cy="417909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D6FE1-D061-1D54-4CFD-03A296E89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866" y="2010833"/>
            <a:ext cx="5096933" cy="462762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>
                <a:cs typeface="Calibri"/>
              </a:rPr>
              <a:t>The reason we want to go over exposure levels is because the camera has to be in manual mode to shoot in slow-motion.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>
                <a:ea typeface="+mn-lt"/>
                <a:cs typeface="+mn-lt"/>
              </a:rPr>
              <a:t>In photography and videography, exposure is the amount of light per unit area reaching the surface of an electronic image sensor, as determined by shutter speed, lens F-number, and scene luminance (a.k.a. white balance).</a:t>
            </a:r>
          </a:p>
          <a:p>
            <a:r>
              <a:rPr lang="en-US" sz="2000">
                <a:ea typeface="+mn-lt"/>
                <a:cs typeface="+mn-lt"/>
              </a:rPr>
              <a:t>When you shoot a perfectly exposed video, you are capturing all the details in the highlights and the shadows. Allowing the subject to be clearly visible for analysis.</a:t>
            </a:r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To obtain a video with proper exposure levels you will need to mess around with the Iris, ISO/Gain, Shutter Speed, and White balance settings until the subject is clearly in view.</a:t>
            </a:r>
            <a:endParaRPr lang="en-US" sz="2000">
              <a:ea typeface="Calibri"/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08F9B-ECC7-61E1-03F4-9B699B6EF678}"/>
              </a:ext>
            </a:extLst>
          </p:cNvPr>
          <p:cNvSpPr txBox="1"/>
          <p:nvPr/>
        </p:nvSpPr>
        <p:spPr>
          <a:xfrm>
            <a:off x="566100" y="1831180"/>
            <a:ext cx="47826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u="sng">
                <a:cs typeface="Calibri"/>
              </a:rPr>
              <a:t>Example of correct exposure settings</a:t>
            </a:r>
          </a:p>
        </p:txBody>
      </p:sp>
    </p:spTree>
    <p:extLst>
      <p:ext uri="{BB962C8B-B14F-4D97-AF65-F5344CB8AC3E}">
        <p14:creationId xmlns:p14="http://schemas.microsoft.com/office/powerpoint/2010/main" val="2898506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CEC6D-D1D7-6335-09F1-7361C9BFC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cs typeface="Calibri Light"/>
              </a:rPr>
              <a:t>Over Exposed vs Under Exposed Shooting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9740-F50A-C388-993C-CAD6F792E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637" y="1785453"/>
            <a:ext cx="5061216" cy="451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u="sng">
                <a:cs typeface="Calibri" panose="020F0502020204030204"/>
              </a:rPr>
              <a:t>Over Exposed (Too Bright)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BD82-842D-6C27-00C8-D518819E5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993" y="1785453"/>
            <a:ext cx="5858932" cy="4513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 u="sng">
                <a:cs typeface="Calibri" panose="020F0502020204030204"/>
              </a:rPr>
              <a:t>Under Exposed (Too Dim)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7395CF-B413-21CC-2D87-A899D2B0242C}"/>
              </a:ext>
            </a:extLst>
          </p:cNvPr>
          <p:cNvCxnSpPr/>
          <p:nvPr/>
        </p:nvCxnSpPr>
        <p:spPr>
          <a:xfrm flipH="1">
            <a:off x="6269159" y="1888331"/>
            <a:ext cx="11906" cy="4560091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Online Media 6" title="Under Exposed Shot">
            <a:hlinkClick r:id="" action="ppaction://media"/>
            <a:extLst>
              <a:ext uri="{FF2B5EF4-FFF2-40B4-BE49-F238E27FC236}">
                <a16:creationId xmlns:a16="http://schemas.microsoft.com/office/drawing/2014/main" id="{9BF47F74-A6FE-6E6F-BAF1-43BD5627B7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72986" y="2357281"/>
            <a:ext cx="4074733" cy="2980564"/>
          </a:xfrm>
          <a:prstGeom prst="rect">
            <a:avLst/>
          </a:prstGeom>
        </p:spPr>
      </p:pic>
      <p:pic>
        <p:nvPicPr>
          <p:cNvPr id="8" name="Online Media 7" title="Over Exposed Shot">
            <a:hlinkClick r:id="" action="ppaction://media"/>
            <a:extLst>
              <a:ext uri="{FF2B5EF4-FFF2-40B4-BE49-F238E27FC236}">
                <a16:creationId xmlns:a16="http://schemas.microsoft.com/office/drawing/2014/main" id="{8F48B7FC-8086-37D7-6AA0-1C98724014F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091125" y="2453873"/>
            <a:ext cx="4074733" cy="2980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C7E03-BE71-C65B-6730-642F875151E1}"/>
              </a:ext>
            </a:extLst>
          </p:cNvPr>
          <p:cNvSpPr txBox="1"/>
          <p:nvPr/>
        </p:nvSpPr>
        <p:spPr>
          <a:xfrm>
            <a:off x="1579808" y="5840569"/>
            <a:ext cx="2743200" cy="369332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Insert Fix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74DB5-A248-B061-9F62-A103449D24E9}"/>
              </a:ext>
            </a:extLst>
          </p:cNvPr>
          <p:cNvSpPr txBox="1"/>
          <p:nvPr/>
        </p:nvSpPr>
        <p:spPr>
          <a:xfrm>
            <a:off x="7893810" y="5919050"/>
            <a:ext cx="2743200" cy="369332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Insert Fix Here</a:t>
            </a:r>
          </a:p>
        </p:txBody>
      </p:sp>
    </p:spTree>
    <p:extLst>
      <p:ext uri="{BB962C8B-B14F-4D97-AF65-F5344CB8AC3E}">
        <p14:creationId xmlns:p14="http://schemas.microsoft.com/office/powerpoint/2010/main" val="353052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D7E7A-0C32-1965-FEB1-354D65A9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>
                <a:ea typeface="Calibri Light" panose="020F0302020204030204"/>
                <a:cs typeface="Calibri Light" panose="020F0302020204030204"/>
              </a:rPr>
              <a:t>Focusing on the Subject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B651B-05C1-EB4C-86DF-463BB7028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1106" y="1546489"/>
            <a:ext cx="3430060" cy="8830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ea typeface="Calibri"/>
                <a:cs typeface="Calibri"/>
              </a:rPr>
              <a:t>Zoom/Focus &amp; Auto/Manual Focus Mode location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C37CA1A-243D-7548-18DD-BEEE9B13C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0762" y="1551781"/>
            <a:ext cx="5181600" cy="10533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>
                <a:ea typeface="Calibri"/>
                <a:cs typeface="Calibri"/>
              </a:rPr>
              <a:t>Once in manual focus, turn the zoom/focus wheel on the camera </a:t>
            </a:r>
            <a:r>
              <a:rPr lang="en-US" sz="2400" dirty="0" err="1">
                <a:ea typeface="Calibri"/>
                <a:cs typeface="Calibri"/>
              </a:rPr>
              <a:t>lense</a:t>
            </a:r>
            <a:r>
              <a:rPr lang="en-US" sz="2400" dirty="0">
                <a:ea typeface="Calibri"/>
                <a:cs typeface="Calibri"/>
              </a:rPr>
              <a:t> until your subject is in focus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826F0EE-FAED-E6AD-34D8-7341AFF22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" y="2610718"/>
            <a:ext cx="4814886" cy="414878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40371C-0532-D331-13D6-5AF4AC0EF734}"/>
              </a:ext>
            </a:extLst>
          </p:cNvPr>
          <p:cNvCxnSpPr/>
          <p:nvPr/>
        </p:nvCxnSpPr>
        <p:spPr>
          <a:xfrm flipH="1">
            <a:off x="5817393" y="2162175"/>
            <a:ext cx="11906" cy="4560091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Online Media 2" title="Focus Wheel Example">
            <a:hlinkClick r:id="" action="ppaction://media"/>
            <a:extLst>
              <a:ext uri="{FF2B5EF4-FFF2-40B4-BE49-F238E27FC236}">
                <a16:creationId xmlns:a16="http://schemas.microsoft.com/office/drawing/2014/main" id="{113791F6-6A9C-2EAC-DBDD-D542D22BE6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2422" y="2550464"/>
            <a:ext cx="5759718" cy="41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09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4415E9D-A4CE-C684-EBCD-0AC98B179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2353" b="126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 fontScale="90000"/>
          </a:bodyPr>
          <a:lstStyle/>
          <a:p>
            <a:r>
              <a:rPr lang="en-US" sz="5800" b="1" i="1">
                <a:latin typeface="Calibri"/>
                <a:cs typeface="Calibri"/>
              </a:rPr>
              <a:t>Now you are ready to go!</a:t>
            </a:r>
            <a:br>
              <a:rPr lang="en-US" sz="5800" b="1" i="1">
                <a:latin typeface="Calibri"/>
              </a:rPr>
            </a:br>
            <a:br>
              <a:rPr lang="en-US" sz="5800" b="1" i="1">
                <a:latin typeface="Calibri"/>
              </a:rPr>
            </a:br>
            <a:r>
              <a:rPr lang="en-US" sz="5800" b="1" i="1">
                <a:latin typeface="Calibri"/>
                <a:cs typeface="Calibri"/>
              </a:rPr>
              <a:t>Have Fun!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17017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D7E7A-0C32-1965-FEB1-354D65A9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cs typeface="Calibri Light"/>
              </a:rPr>
              <a:t>Equipment needed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55C88A5-4EF1-266C-921B-2648FB346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2116" y="1825625"/>
            <a:ext cx="108805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cs typeface="Calibri"/>
              </a:rPr>
              <a:t>Sony NX80 Camcorder</a:t>
            </a:r>
            <a:r>
              <a:rPr lang="en-US" dirty="0">
                <a:cs typeface="Calibri"/>
              </a:rPr>
              <a:t> </a:t>
            </a:r>
            <a:r>
              <a:rPr lang="en-US" i="1" dirty="0">
                <a:cs typeface="Calibri"/>
              </a:rPr>
              <a:t>(with it there should be two compatible batteries, a tripod mounting base, a remote, and battery charger)</a:t>
            </a:r>
            <a:endParaRPr lang="en-US" dirty="0">
              <a:cs typeface="Calibri"/>
            </a:endParaRPr>
          </a:p>
          <a:p>
            <a:r>
              <a:rPr lang="en-US" b="1" dirty="0">
                <a:cs typeface="Calibri"/>
              </a:rPr>
              <a:t>Tripod </a:t>
            </a:r>
            <a:r>
              <a:rPr lang="en-US" i="1" dirty="0">
                <a:cs typeface="Calibri"/>
              </a:rPr>
              <a:t>(will need to be compatible with the NX80's tripod mount, they can be found in the electronics center in office 167A)</a:t>
            </a:r>
            <a:endParaRPr lang="en-US" i="1" dirty="0">
              <a:ea typeface="Calibri"/>
              <a:cs typeface="Calibri"/>
            </a:endParaRPr>
          </a:p>
          <a:p>
            <a:r>
              <a:rPr lang="en-US" b="1" dirty="0">
                <a:cs typeface="Calibri"/>
              </a:rPr>
              <a:t>SD or MicroSD card </a:t>
            </a:r>
            <a:r>
              <a:rPr lang="en-US" i="1" dirty="0">
                <a:cs typeface="Calibri"/>
              </a:rPr>
              <a:t>(SD cards must have a class 10 or U1 speed rating at a minimum)</a:t>
            </a:r>
          </a:p>
          <a:p>
            <a:endParaRPr lang="en-US" sz="20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343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6A037-897A-7147-1DBC-A23757BB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cs typeface="Calibri Light"/>
              </a:rPr>
              <a:t>Button Layout and Functions</a:t>
            </a:r>
          </a:p>
        </p:txBody>
      </p:sp>
      <p:pic>
        <p:nvPicPr>
          <p:cNvPr id="5" name="Picture 5" descr="A picture containing electronics, indoor, remote, black&#10;&#10;Description automatically generated">
            <a:extLst>
              <a:ext uri="{FF2B5EF4-FFF2-40B4-BE49-F238E27FC236}">
                <a16:creationId xmlns:a16="http://schemas.microsoft.com/office/drawing/2014/main" id="{69A038DB-5A99-DCE8-E4E1-873D12E93C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2085" y="2010833"/>
            <a:ext cx="4940540" cy="416613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4EAF7-1C9B-1233-9071-232C2C433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866" y="2010833"/>
            <a:ext cx="5096933" cy="416613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sz="2000" b="1" i="1">
                <a:cs typeface="Calibri" panose="020F0502020204030204"/>
              </a:rPr>
              <a:t>Menu</a:t>
            </a:r>
            <a:r>
              <a:rPr lang="en-US" sz="2000">
                <a:cs typeface="Calibri" panose="020F0502020204030204"/>
              </a:rPr>
              <a:t>: Press to access the camera menu</a:t>
            </a:r>
          </a:p>
          <a:p>
            <a:pPr marL="457200" indent="-457200">
              <a:buAutoNum type="arabicPeriod"/>
            </a:pPr>
            <a:r>
              <a:rPr lang="en-US" sz="2000" b="1" i="1">
                <a:cs typeface="Calibri" panose="020F0502020204030204"/>
              </a:rPr>
              <a:t>Iris</a:t>
            </a:r>
            <a:r>
              <a:rPr lang="en-US" sz="2000">
                <a:cs typeface="Calibri" panose="020F0502020204030204"/>
              </a:rPr>
              <a:t>: </a:t>
            </a:r>
            <a:r>
              <a:rPr lang="en-US" sz="2000">
                <a:ea typeface="+mn-lt"/>
                <a:cs typeface="+mn-lt"/>
              </a:rPr>
              <a:t>The iris is an adjustable opening (aperture), which controls the amount of light coming through the lens.</a:t>
            </a:r>
          </a:p>
          <a:p>
            <a:pPr marL="457200" indent="-457200">
              <a:buAutoNum type="arabicPeriod"/>
            </a:pPr>
            <a:r>
              <a:rPr lang="en-US" sz="2000" b="1" i="1">
                <a:cs typeface="Calibri" panose="020F0502020204030204"/>
              </a:rPr>
              <a:t>ISO/Gain</a:t>
            </a:r>
            <a:r>
              <a:rPr lang="en-US" sz="2000">
                <a:cs typeface="Calibri" panose="020F0502020204030204"/>
              </a:rPr>
              <a:t>: </a:t>
            </a:r>
            <a:r>
              <a:rPr lang="en-US" sz="2000">
                <a:ea typeface="+mn-lt"/>
                <a:cs typeface="+mn-lt"/>
              </a:rPr>
              <a:t>ISO is your camera's sensitivity to light as it pertains to either film or a digital sensor. A lower ISO value means less sensitivity to light, while a higher ISO means more sensitivity.</a:t>
            </a:r>
          </a:p>
          <a:p>
            <a:pPr marL="457200" indent="-457200">
              <a:buAutoNum type="arabicPeriod"/>
            </a:pPr>
            <a:r>
              <a:rPr lang="en-US" sz="2000" b="1" i="1">
                <a:cs typeface="Calibri" panose="020F0502020204030204"/>
              </a:rPr>
              <a:t>Shutter Speed</a:t>
            </a:r>
            <a:r>
              <a:rPr lang="en-US" sz="2000">
                <a:cs typeface="Calibri" panose="020F0502020204030204"/>
              </a:rPr>
              <a:t>: </a:t>
            </a:r>
            <a:r>
              <a:rPr lang="en-US" sz="2000">
                <a:ea typeface="+mn-lt"/>
                <a:cs typeface="+mn-lt"/>
              </a:rPr>
              <a:t>the speed at which the shutter of the camera closes. A fast shutter speed creates a shorter exposure — the amount of light the camera takes in — and a slow shutter speed gives the photographer a longer exposure.</a:t>
            </a:r>
          </a:p>
          <a:p>
            <a:pPr marL="457200" indent="-457200">
              <a:buAutoNum type="arabicPeriod"/>
            </a:pPr>
            <a:r>
              <a:rPr lang="en-US" sz="2000" b="1" i="1">
                <a:cs typeface="Calibri" panose="020F0502020204030204"/>
              </a:rPr>
              <a:t>Power</a:t>
            </a:r>
            <a:r>
              <a:rPr lang="en-US" sz="2000">
                <a:cs typeface="Calibri" panose="020F0502020204030204"/>
              </a:rPr>
              <a:t>: Press once to turn </a:t>
            </a:r>
            <a:r>
              <a:rPr lang="en-US" sz="2000" err="1">
                <a:cs typeface="Calibri" panose="020F0502020204030204"/>
              </a:rPr>
              <a:t>onor</a:t>
            </a:r>
            <a:r>
              <a:rPr lang="en-US" sz="2000">
                <a:cs typeface="Calibri" panose="020F0502020204030204"/>
              </a:rPr>
              <a:t> put in sleep mode/Press and hold to turn off.</a:t>
            </a:r>
          </a:p>
          <a:p>
            <a:pPr marL="457200" indent="-457200">
              <a:buAutoNum type="arabicPeriod"/>
            </a:pPr>
            <a:endParaRPr lang="en-US" sz="2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2246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6A037-897A-7147-1DBC-A23757BB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cs typeface="Calibri Light"/>
              </a:rPr>
              <a:t>Button Layout and Functions</a:t>
            </a:r>
          </a:p>
        </p:txBody>
      </p:sp>
      <p:pic>
        <p:nvPicPr>
          <p:cNvPr id="5" name="Picture 5" descr="A picture containing electronics, indoor, remote, black&#10;&#10;Description automatically generated">
            <a:extLst>
              <a:ext uri="{FF2B5EF4-FFF2-40B4-BE49-F238E27FC236}">
                <a16:creationId xmlns:a16="http://schemas.microsoft.com/office/drawing/2014/main" id="{69A038DB-5A99-DCE8-E4E1-873D12E93C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2085" y="2010833"/>
            <a:ext cx="4940540" cy="416613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4EAF7-1C9B-1233-9071-232C2C433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866" y="2010833"/>
            <a:ext cx="5108839" cy="416613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210000"/>
              </a:lnSpc>
              <a:buNone/>
            </a:pPr>
            <a:r>
              <a:rPr lang="en-US" sz="2000" b="1" i="1">
                <a:cs typeface="Calibri" panose="020F0502020204030204"/>
              </a:rPr>
              <a:t>6.</a:t>
            </a:r>
            <a:r>
              <a:rPr lang="en-US" sz="2000">
                <a:cs typeface="Calibri" panose="020F0502020204030204"/>
              </a:rPr>
              <a:t>  </a:t>
            </a:r>
            <a:r>
              <a:rPr lang="en-US" sz="2000" b="1" i="1">
                <a:cs typeface="Calibri" panose="020F0502020204030204"/>
              </a:rPr>
              <a:t>White Balance</a:t>
            </a:r>
            <a:r>
              <a:rPr lang="en-US" sz="2000">
                <a:cs typeface="Calibri" panose="020F0502020204030204"/>
              </a:rPr>
              <a:t>: </a:t>
            </a:r>
            <a:r>
              <a:rPr lang="en-US" sz="2000">
                <a:ea typeface="+mn-lt"/>
                <a:cs typeface="+mn-lt"/>
              </a:rPr>
              <a:t>used to adjust colors to match the color of the light source so that white objects appear white.</a:t>
            </a:r>
            <a:endParaRPr lang="en-US" sz="2000">
              <a:cs typeface="Calibri" panose="020F0502020204030204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2000" b="1" i="1">
                <a:cs typeface="Calibri" panose="020F0502020204030204"/>
              </a:rPr>
              <a:t>7.</a:t>
            </a:r>
            <a:r>
              <a:rPr lang="en-US" sz="2000" b="1">
                <a:cs typeface="Calibri" panose="020F0502020204030204"/>
              </a:rPr>
              <a:t> </a:t>
            </a:r>
            <a:r>
              <a:rPr lang="en-US" sz="2000">
                <a:cs typeface="Calibri" panose="020F0502020204030204"/>
              </a:rPr>
              <a:t> </a:t>
            </a:r>
            <a:r>
              <a:rPr lang="en-US" sz="2000" b="1" i="1">
                <a:cs typeface="Calibri" panose="020F0502020204030204"/>
              </a:rPr>
              <a:t>S &amp; Q</a:t>
            </a:r>
            <a:r>
              <a:rPr lang="en-US" sz="2000">
                <a:cs typeface="Calibri" panose="020F0502020204030204"/>
              </a:rPr>
              <a:t>: Quickly switch to slow motion mode.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b="1" i="1">
                <a:cs typeface="Calibri" panose="020F0502020204030204"/>
              </a:rPr>
              <a:t>8.</a:t>
            </a:r>
            <a:r>
              <a:rPr lang="en-US" sz="2000" i="1">
                <a:cs typeface="Calibri" panose="020F0502020204030204"/>
              </a:rPr>
              <a:t> </a:t>
            </a:r>
            <a:r>
              <a:rPr lang="en-US" sz="2000" b="1" i="1">
                <a:cs typeface="Calibri" panose="020F0502020204030204"/>
              </a:rPr>
              <a:t> Thumbnail</a:t>
            </a:r>
            <a:r>
              <a:rPr lang="en-US" sz="2000">
                <a:cs typeface="Calibri" panose="020F0502020204030204"/>
              </a:rPr>
              <a:t>: Access memory cards media.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b="1" i="1">
                <a:cs typeface="Calibri" panose="020F0502020204030204"/>
              </a:rPr>
              <a:t>9. </a:t>
            </a:r>
            <a:r>
              <a:rPr lang="en-US" sz="2000">
                <a:cs typeface="Calibri" panose="020F0502020204030204"/>
              </a:rPr>
              <a:t> </a:t>
            </a:r>
            <a:r>
              <a:rPr lang="en-US" sz="2000" b="1" i="1">
                <a:cs typeface="Calibri" panose="020F0502020204030204"/>
              </a:rPr>
              <a:t> Display</a:t>
            </a:r>
            <a:r>
              <a:rPr lang="en-US" sz="2000">
                <a:cs typeface="Calibri" panose="020F0502020204030204"/>
              </a:rPr>
              <a:t>: Used to change the number of things in the HUD on the camcorder.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b="1" i="1">
                <a:cs typeface="Calibri" panose="020F0502020204030204"/>
              </a:rPr>
              <a:t>10.  Picture Profile</a:t>
            </a:r>
            <a:r>
              <a:rPr lang="en-US" sz="2000">
                <a:cs typeface="Calibri" panose="020F0502020204030204"/>
              </a:rPr>
              <a:t>: switches between different 'Profiles'.</a:t>
            </a:r>
          </a:p>
        </p:txBody>
      </p:sp>
    </p:spTree>
    <p:extLst>
      <p:ext uri="{BB962C8B-B14F-4D97-AF65-F5344CB8AC3E}">
        <p14:creationId xmlns:p14="http://schemas.microsoft.com/office/powerpoint/2010/main" val="244800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rgbClr val="FFFFFF"/>
                </a:solidFill>
                <a:cs typeface="Calibri Light"/>
              </a:rPr>
              <a:t>Finding the Slow-</a:t>
            </a:r>
            <a:r>
              <a:rPr lang="en-US" b="1" i="1" dirty="0" err="1">
                <a:solidFill>
                  <a:srgbClr val="FFFFFF"/>
                </a:solidFill>
                <a:cs typeface="Calibri Light"/>
              </a:rPr>
              <a:t>mo</a:t>
            </a:r>
            <a:r>
              <a:rPr lang="en-US" b="1" i="1" dirty="0">
                <a:solidFill>
                  <a:srgbClr val="FFFFFF"/>
                </a:solidFill>
                <a:cs typeface="Calibri Light"/>
              </a:rPr>
              <a:t> Settings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58706" y="1526564"/>
            <a:ext cx="2884866" cy="6663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  <a:cs typeface="Calibri"/>
              </a:rPr>
              <a:t>Use 5D button to navigate and make selections</a:t>
            </a:r>
            <a:endParaRPr lang="en-US"/>
          </a:p>
          <a:p>
            <a:pPr marL="0" indent="0">
              <a:buNone/>
            </a:pPr>
            <a:endParaRPr lang="en-US" sz="2400">
              <a:cs typeface="Calibri"/>
            </a:endParaRPr>
          </a:p>
        </p:txBody>
      </p:sp>
      <p:pic>
        <p:nvPicPr>
          <p:cNvPr id="4" name="Picture 4" descr="A picture containing indoor, projector&#10;&#10;Description automatically generated">
            <a:extLst>
              <a:ext uri="{FF2B5EF4-FFF2-40B4-BE49-F238E27FC236}">
                <a16:creationId xmlns:a16="http://schemas.microsoft.com/office/drawing/2014/main" id="{3345E200-E551-0498-E927-52D980BA5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39" y="2908211"/>
            <a:ext cx="27432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D7A3E-0BD5-DF8E-CC6E-CED9E9390B1F}"/>
              </a:ext>
            </a:extLst>
          </p:cNvPr>
          <p:cNvSpPr txBox="1"/>
          <p:nvPr/>
        </p:nvSpPr>
        <p:spPr>
          <a:xfrm>
            <a:off x="5895573" y="1408760"/>
            <a:ext cx="6097910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cs typeface="Calibri"/>
              </a:rPr>
              <a:t>Then navigate to the slow-mo settings by pressing  MENU ---&gt; CAMERA SET ---&gt; SLOW &amp; QUICK ---&gt;  SUPER SLOW MOTION. (play video to see an example)</a:t>
            </a:r>
          </a:p>
          <a:p>
            <a:endParaRPr lang="en-US" i="1">
              <a:cs typeface="Calibri"/>
            </a:endParaRPr>
          </a:p>
        </p:txBody>
      </p:sp>
      <p:pic>
        <p:nvPicPr>
          <p:cNvPr id="9" name="Online Media 8" title="Finding Slow mo Settings">
            <a:hlinkClick r:id="" action="ppaction://media"/>
            <a:extLst>
              <a:ext uri="{FF2B5EF4-FFF2-40B4-BE49-F238E27FC236}">
                <a16:creationId xmlns:a16="http://schemas.microsoft.com/office/drawing/2014/main" id="{8810B652-84D5-1753-E4A5-0777E3CC64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2422" y="2937992"/>
            <a:ext cx="5920704" cy="3579253"/>
          </a:xfrm>
          <a:prstGeom prst="rect">
            <a:avLst/>
          </a:prstGeom>
        </p:spPr>
      </p:pic>
      <p:pic>
        <p:nvPicPr>
          <p:cNvPr id="7" name="Picture 10" descr="A picture containing indoor, camera, close&#10;&#10;Description automatically generated">
            <a:extLst>
              <a:ext uri="{FF2B5EF4-FFF2-40B4-BE49-F238E27FC236}">
                <a16:creationId xmlns:a16="http://schemas.microsoft.com/office/drawing/2014/main" id="{50355C3F-9FF8-62F0-B22A-D685646C2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132" y="2898820"/>
            <a:ext cx="2743200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70A265-502E-608C-E24E-98027CF18955}"/>
              </a:ext>
            </a:extLst>
          </p:cNvPr>
          <p:cNvSpPr txBox="1"/>
          <p:nvPr/>
        </p:nvSpPr>
        <p:spPr>
          <a:xfrm>
            <a:off x="3050147" y="1408090"/>
            <a:ext cx="305443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cs typeface="Calibri"/>
              </a:rPr>
              <a:t>*Manual/Auto shooting found here along with ND filter selection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B3029-CAF5-4AE0-A0CC-8C9E50D60157}"/>
              </a:ext>
            </a:extLst>
          </p:cNvPr>
          <p:cNvSpPr txBox="1"/>
          <p:nvPr/>
        </p:nvSpPr>
        <p:spPr>
          <a:xfrm>
            <a:off x="-5232" y="6562993"/>
            <a:ext cx="64136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*Camera must be in Manual mode to record in slow motion video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66F8A2C-B8CF-4B20-9A73-2ADCF6302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0016B-EBB2-B625-0546-446F9793B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3520" y="1272800"/>
            <a:ext cx="6544620" cy="4312402"/>
          </a:xfrm>
        </p:spPr>
        <p:txBody>
          <a:bodyPr anchor="ctr">
            <a:normAutofit/>
          </a:bodyPr>
          <a:lstStyle/>
          <a:p>
            <a:pPr algn="r"/>
            <a:r>
              <a:rPr lang="en-US" b="1" dirty="0">
                <a:solidFill>
                  <a:schemeClr val="tx1"/>
                </a:solidFill>
              </a:rPr>
              <a:t>Frame Rates, Resolution, </a:t>
            </a:r>
            <a:r>
              <a:rPr lang="en-US" b="1" i="1" dirty="0">
                <a:solidFill>
                  <a:schemeClr val="tx1"/>
                </a:solidFill>
              </a:rPr>
              <a:t>and</a:t>
            </a:r>
            <a:r>
              <a:rPr lang="en-US" b="1" dirty="0">
                <a:solidFill>
                  <a:schemeClr val="tx1"/>
                </a:solidFill>
              </a:rPr>
              <a:t> Triggers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67D27-1135-0B07-5A2A-7584F31A9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3440" y="1272800"/>
            <a:ext cx="2481307" cy="4312402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000"/>
              <a:t>How to choose the correct frame rate, resolution, and recording trigger to create your ideal slow-motion video.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169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rgbClr val="FFFFFF"/>
                </a:solidFill>
                <a:cs typeface="Calibri Light"/>
              </a:rPr>
              <a:t>Finding the Slow-</a:t>
            </a:r>
            <a:r>
              <a:rPr lang="en-US" b="1" i="1" dirty="0" err="1">
                <a:solidFill>
                  <a:srgbClr val="FFFFFF"/>
                </a:solidFill>
                <a:cs typeface="Calibri Light"/>
              </a:rPr>
              <a:t>mo</a:t>
            </a:r>
            <a:r>
              <a:rPr lang="en-US" b="1" i="1" dirty="0">
                <a:solidFill>
                  <a:srgbClr val="FFFFFF"/>
                </a:solidFill>
                <a:cs typeface="Calibri Light"/>
              </a:rPr>
              <a:t> Camera Settings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58706" y="1526564"/>
            <a:ext cx="2884866" cy="6663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  <a:cs typeface="Calibri"/>
              </a:rPr>
              <a:t>Use 5D button to navigate and make selections</a:t>
            </a:r>
            <a:endParaRPr lang="en-US"/>
          </a:p>
          <a:p>
            <a:pPr marL="0" indent="0">
              <a:buNone/>
            </a:pPr>
            <a:endParaRPr lang="en-US" sz="2400">
              <a:cs typeface="Calibri"/>
            </a:endParaRPr>
          </a:p>
        </p:txBody>
      </p:sp>
      <p:pic>
        <p:nvPicPr>
          <p:cNvPr id="4" name="Picture 4" descr="A picture containing indoor, projector&#10;&#10;Description automatically generated">
            <a:extLst>
              <a:ext uri="{FF2B5EF4-FFF2-40B4-BE49-F238E27FC236}">
                <a16:creationId xmlns:a16="http://schemas.microsoft.com/office/drawing/2014/main" id="{3345E200-E551-0498-E927-52D980BA5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39" y="2908211"/>
            <a:ext cx="27432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D7A3E-0BD5-DF8E-CC6E-CED9E9390B1F}"/>
              </a:ext>
            </a:extLst>
          </p:cNvPr>
          <p:cNvSpPr txBox="1"/>
          <p:nvPr/>
        </p:nvSpPr>
        <p:spPr>
          <a:xfrm>
            <a:off x="5895573" y="1408760"/>
            <a:ext cx="6097910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cs typeface="Calibri"/>
              </a:rPr>
              <a:t>Then navigate to the slow-mo settings by pressing  MENU ---&gt; CAMERA SET ---&gt; SLOW &amp; QUICK ---&gt;  SUPER SLOW MOTION. (play video to see an example)</a:t>
            </a:r>
          </a:p>
          <a:p>
            <a:endParaRPr lang="en-US" i="1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C84E5C-0A27-74D9-BF91-A57214FA0748}"/>
              </a:ext>
            </a:extLst>
          </p:cNvPr>
          <p:cNvSpPr txBox="1"/>
          <p:nvPr/>
        </p:nvSpPr>
        <p:spPr>
          <a:xfrm>
            <a:off x="6895698" y="3622317"/>
            <a:ext cx="2743200" cy="1200329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Record video of slow </a:t>
            </a:r>
            <a:r>
              <a:rPr lang="en-US" dirty="0" err="1">
                <a:ea typeface="Calibri"/>
                <a:cs typeface="Calibri"/>
              </a:rPr>
              <a:t>mo</a:t>
            </a:r>
            <a:r>
              <a:rPr lang="en-US" dirty="0">
                <a:ea typeface="Calibri"/>
                <a:cs typeface="Calibri"/>
              </a:rPr>
              <a:t> settings location and insert it here</a:t>
            </a: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354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CEC6D-D1D7-6335-09F1-7361C9BFC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cs typeface="Calibri Light"/>
              </a:rPr>
              <a:t>Choosing the correct Frame Rate &amp;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9740-F50A-C388-993C-CAD6F792E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045" y="1753256"/>
            <a:ext cx="5073122" cy="7371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 u="sng">
                <a:cs typeface="Calibri" panose="020F0502020204030204"/>
              </a:rPr>
              <a:t>Guide to the rate of slowdowns depending on the FPS and Recording setting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BD82-842D-6C27-00C8-D518819E5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134" y="1753256"/>
            <a:ext cx="5858932" cy="10091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 u="sng">
                <a:cs typeface="Calibri" panose="020F0502020204030204"/>
              </a:rPr>
              <a:t>Video quality vs time priority guide showing the relation between FPS, resolution, and total recorded time*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66D2F-BC58-C300-EC76-7C209AB1654C}"/>
              </a:ext>
            </a:extLst>
          </p:cNvPr>
          <p:cNvSpPr txBox="1"/>
          <p:nvPr/>
        </p:nvSpPr>
        <p:spPr>
          <a:xfrm>
            <a:off x="5486400" y="6546055"/>
            <a:ext cx="670798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*Total time recorded may differ as this is generalized between numerous Sony camcorders</a:t>
            </a:r>
          </a:p>
        </p:txBody>
      </p:sp>
      <p:pic>
        <p:nvPicPr>
          <p:cNvPr id="10" name="Picture 11" descr="Table&#10;&#10;Description automatically generated">
            <a:extLst>
              <a:ext uri="{FF2B5EF4-FFF2-40B4-BE49-F238E27FC236}">
                <a16:creationId xmlns:a16="http://schemas.microsoft.com/office/drawing/2014/main" id="{E81CF659-F044-F087-E0AF-48C37E357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306" y="2908238"/>
            <a:ext cx="5850731" cy="332752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7395CF-B413-21CC-2D87-A899D2B0242C}"/>
              </a:ext>
            </a:extLst>
          </p:cNvPr>
          <p:cNvCxnSpPr/>
          <p:nvPr/>
        </p:nvCxnSpPr>
        <p:spPr>
          <a:xfrm flipH="1">
            <a:off x="5936455" y="1888331"/>
            <a:ext cx="11906" cy="4560091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Picture 16" descr="Table&#10;&#10;Description automatically generated">
            <a:extLst>
              <a:ext uri="{FF2B5EF4-FFF2-40B4-BE49-F238E27FC236}">
                <a16:creationId xmlns:a16="http://schemas.microsoft.com/office/drawing/2014/main" id="{1008F94C-4256-7E7F-F5E7-B650221F0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0" y="2912768"/>
            <a:ext cx="5541167" cy="33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6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CEC6D-D1D7-6335-09F1-7361C9BFC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cs typeface="Calibri Light"/>
              </a:rPr>
              <a:t>Choosing the correct Frame Rate &amp; Resolution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9740-F50A-C388-993C-CAD6F792E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045" y="1753256"/>
            <a:ext cx="5073122" cy="7371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 u="sng">
                <a:cs typeface="Calibri" panose="020F0502020204030204"/>
              </a:rPr>
              <a:t>Guide to the rate of slowdowns depending on the FPS and Recording setting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BD82-842D-6C27-00C8-D518819E5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134" y="1753256"/>
            <a:ext cx="5858932" cy="10091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 u="sng">
                <a:cs typeface="Calibri" panose="020F0502020204030204"/>
              </a:rPr>
              <a:t>Video quality vs time priority guide showing the relation between FPS, resolution, and total recorded time*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66D2F-BC58-C300-EC76-7C209AB1654C}"/>
              </a:ext>
            </a:extLst>
          </p:cNvPr>
          <p:cNvSpPr txBox="1"/>
          <p:nvPr/>
        </p:nvSpPr>
        <p:spPr>
          <a:xfrm>
            <a:off x="5486400" y="6546055"/>
            <a:ext cx="670798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*Total time recorded may differ as this is generalized between numerous Sony camcorders</a:t>
            </a:r>
          </a:p>
        </p:txBody>
      </p:sp>
      <p:pic>
        <p:nvPicPr>
          <p:cNvPr id="10" name="Picture 11" descr="Table&#10;&#10;Description automatically generated">
            <a:extLst>
              <a:ext uri="{FF2B5EF4-FFF2-40B4-BE49-F238E27FC236}">
                <a16:creationId xmlns:a16="http://schemas.microsoft.com/office/drawing/2014/main" id="{E81CF659-F044-F087-E0AF-48C37E357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306" y="2908238"/>
            <a:ext cx="5850731" cy="332752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7395CF-B413-21CC-2D87-A899D2B0242C}"/>
              </a:ext>
            </a:extLst>
          </p:cNvPr>
          <p:cNvCxnSpPr/>
          <p:nvPr/>
        </p:nvCxnSpPr>
        <p:spPr>
          <a:xfrm flipH="1">
            <a:off x="5936455" y="1888331"/>
            <a:ext cx="11906" cy="4560091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Picture 16" descr="Table&#10;&#10;Description automatically generated">
            <a:extLst>
              <a:ext uri="{FF2B5EF4-FFF2-40B4-BE49-F238E27FC236}">
                <a16:creationId xmlns:a16="http://schemas.microsoft.com/office/drawing/2014/main" id="{1008F94C-4256-7E7F-F5E7-B650221F0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0" y="2912768"/>
            <a:ext cx="5541167" cy="33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01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09E8E4048CDE46BD7EC9581BA5437C" ma:contentTypeVersion="16" ma:contentTypeDescription="Create a new document." ma:contentTypeScope="" ma:versionID="96bae34e6c062b2b84986b9f65e23213">
  <xsd:schema xmlns:xsd="http://www.w3.org/2001/XMLSchema" xmlns:xs="http://www.w3.org/2001/XMLSchema" xmlns:p="http://schemas.microsoft.com/office/2006/metadata/properties" xmlns:ns2="39515228-0153-4d70-b230-9fa303cc8d0e" xmlns:ns3="d7ad8f0d-347a-4a26-9757-3f8dad96d472" xmlns:ns4="92c16b9d-8c83-445e-a4f4-1fe3d2f43f13" targetNamespace="http://schemas.microsoft.com/office/2006/metadata/properties" ma:root="true" ma:fieldsID="f1aad69e501014bb4cefff60f5af693b" ns2:_="" ns3:_="" ns4:_="">
    <xsd:import namespace="39515228-0153-4d70-b230-9fa303cc8d0e"/>
    <xsd:import namespace="d7ad8f0d-347a-4a26-9757-3f8dad96d472"/>
    <xsd:import namespace="92c16b9d-8c83-445e-a4f4-1fe3d2f43f1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15228-0153-4d70-b230-9fa303cc8d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ad8f0d-347a-4a26-9757-3f8dad96d4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802cc5-2881-4dd7-9d75-38905e9cf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c16b9d-8c83-445e-a4f4-1fe3d2f43f1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9fa983d-a72c-4bfb-b029-5cfe82deed13}" ma:internalName="TaxCatchAll" ma:showField="CatchAllData" ma:web="39515228-0153-4d70-b230-9fa303cc8d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c16b9d-8c83-445e-a4f4-1fe3d2f43f13" xsi:nil="true"/>
    <lcf76f155ced4ddcb4097134ff3c332f xmlns="d7ad8f0d-347a-4a26-9757-3f8dad96d47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358695-8582-437A-B851-2AD6C74E76C6}"/>
</file>

<file path=customXml/itemProps2.xml><?xml version="1.0" encoding="utf-8"?>
<ds:datastoreItem xmlns:ds="http://schemas.openxmlformats.org/officeDocument/2006/customXml" ds:itemID="{2C805004-867E-4641-A897-0C81897390A8}"/>
</file>

<file path=customXml/itemProps3.xml><?xml version="1.0" encoding="utf-8"?>
<ds:datastoreItem xmlns:ds="http://schemas.openxmlformats.org/officeDocument/2006/customXml" ds:itemID="{FC92CE9C-E026-4425-A2BF-E86DA811612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SavonVTI</vt:lpstr>
      <vt:lpstr>Slow-mo Guide for the Sony NX80 Camcorder </vt:lpstr>
      <vt:lpstr>Equipment needed</vt:lpstr>
      <vt:lpstr>Button Layout and Functions</vt:lpstr>
      <vt:lpstr>Button Layout and Functions</vt:lpstr>
      <vt:lpstr>Finding the Slow-mo Settings</vt:lpstr>
      <vt:lpstr>Frame Rates, Resolution, and Triggers</vt:lpstr>
      <vt:lpstr>Finding the Slow-mo Camera Settings</vt:lpstr>
      <vt:lpstr>Choosing the correct Frame Rate &amp; Resolution</vt:lpstr>
      <vt:lpstr>Choosing the correct Frame Rate &amp; Resolution (Cont.)</vt:lpstr>
      <vt:lpstr>Choosing the Correct Trigger Mode</vt:lpstr>
      <vt:lpstr>Exposure Levels and focusing</vt:lpstr>
      <vt:lpstr>Exposure Levels Overview</vt:lpstr>
      <vt:lpstr>Over Exposed vs Under Exposed Shooting </vt:lpstr>
      <vt:lpstr>Focusing on the Subject</vt:lpstr>
      <vt:lpstr>Now you are ready to go!  Have Fun!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158</cp:revision>
  <dcterms:created xsi:type="dcterms:W3CDTF">2022-06-22T17:36:15Z</dcterms:created>
  <dcterms:modified xsi:type="dcterms:W3CDTF">2022-07-12T21:30:13Z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0x0101003109E8E4048CDE46BD7EC9581BA5437C</vt:lpwstr>
  </property>
</Properties>
</file>